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audio2.wav" ContentType="audio/wav"/>
  <Override PartName="/ppt/media/audio4.wav" ContentType="audio/wav"/>
  <Override PartName="/ppt/media/audio5.wav" ContentType="audio/wav"/>
  <Override PartName="/ppt/media/media2.WAV" ContentType="audio/wav"/>
  <Override PartName="/ppt/media/audio7.wav" ContentType="audio/wav"/>
  <Override PartName="/ppt/media/audio8.wav" ContentType="audio/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35" r:id="rId3"/>
    <p:sldMasterId id="2147483748" r:id="rId4"/>
    <p:sldMasterId id="2147483760" r:id="rId5"/>
    <p:sldMasterId id="2147483773" r:id="rId6"/>
  </p:sldMasterIdLst>
  <p:notesMasterIdLst>
    <p:notesMasterId r:id="rId38"/>
  </p:notesMasterIdLst>
  <p:sldIdLst>
    <p:sldId id="369" r:id="rId7"/>
    <p:sldId id="263" r:id="rId8"/>
    <p:sldId id="341" r:id="rId9"/>
    <p:sldId id="264" r:id="rId10"/>
    <p:sldId id="340" r:id="rId11"/>
    <p:sldId id="267" r:id="rId12"/>
    <p:sldId id="342" r:id="rId13"/>
    <p:sldId id="272" r:id="rId14"/>
    <p:sldId id="343" r:id="rId15"/>
    <p:sldId id="363" r:id="rId16"/>
    <p:sldId id="275" r:id="rId17"/>
    <p:sldId id="281" r:id="rId18"/>
    <p:sldId id="353" r:id="rId19"/>
    <p:sldId id="354" r:id="rId20"/>
    <p:sldId id="299" r:id="rId21"/>
    <p:sldId id="351" r:id="rId22"/>
    <p:sldId id="355" r:id="rId23"/>
    <p:sldId id="370" r:id="rId24"/>
    <p:sldId id="356" r:id="rId25"/>
    <p:sldId id="358" r:id="rId26"/>
    <p:sldId id="346" r:id="rId27"/>
    <p:sldId id="366" r:id="rId28"/>
    <p:sldId id="344" r:id="rId29"/>
    <p:sldId id="367" r:id="rId30"/>
    <p:sldId id="329" r:id="rId31"/>
    <p:sldId id="328" r:id="rId32"/>
    <p:sldId id="304" r:id="rId33"/>
    <p:sldId id="337" r:id="rId34"/>
    <p:sldId id="335" r:id="rId35"/>
    <p:sldId id="296" r:id="rId36"/>
    <p:sldId id="36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006600"/>
    <a:srgbClr val="2E0000"/>
    <a:srgbClr val="CC0099"/>
    <a:srgbClr val="FFFFFF"/>
    <a:srgbClr val="FF66FF"/>
    <a:srgbClr val="3333CC"/>
    <a:srgbClr val="FFFF00"/>
    <a:srgbClr val="FF99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72" d="100"/>
          <a:sy n="72" d="100"/>
        </p:scale>
        <p:origin x="-91" y="-5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9A05-A0D2-4E40-B126-8E6FD98CD065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A76DB-9925-4014-B9F0-E04A8FB5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6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A76DB-9925-4014-B9F0-E04A8FB55D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8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4" y="4953005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964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defTabSz="91396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6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75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699" rIns="45699"/>
          <a:lstStyle>
            <a:lvl1pPr marL="0" marR="63978" indent="0" algn="r">
              <a:buNone/>
              <a:defRPr>
                <a:solidFill>
                  <a:schemeClr val="tx2"/>
                </a:solidFill>
              </a:defRPr>
            </a:lvl1pPr>
            <a:lvl2pPr marL="456980" indent="0" algn="ctr">
              <a:buNone/>
            </a:lvl2pPr>
            <a:lvl3pPr marL="913964" indent="0" algn="ctr">
              <a:buNone/>
            </a:lvl3pPr>
            <a:lvl4pPr marL="1370951" indent="0" algn="ctr">
              <a:buNone/>
            </a:lvl4pPr>
            <a:lvl5pPr marL="1827934" indent="0" algn="ctr">
              <a:buNone/>
            </a:lvl5pPr>
            <a:lvl6pPr marL="2284919" indent="0" algn="ctr">
              <a:buNone/>
            </a:lvl6pPr>
            <a:lvl7pPr marL="2741902" indent="0" algn="ctr">
              <a:buNone/>
            </a:lvl7pPr>
            <a:lvl8pPr marL="3198887" indent="0" algn="ctr">
              <a:buNone/>
            </a:lvl8pPr>
            <a:lvl9pPr marL="365587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FD899C41-E287-4224-A5E0-C1AE394662DB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E36927DB-9FF7-42AE-A12F-117DEC1EE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3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54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8E8840FD-ACD7-4982-8BF2-2D2D7AE6E4C0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C8DE0A33-EF55-41DC-9AF4-60B8983EF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1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714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06717421-F5BB-4B98-9611-735617F894B6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A61069D9-6B0C-4089-86BA-A7F15F955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8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CB533B-E52E-450F-A202-02AB5FC9014C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656A33-6528-4B35-9802-7F96BB2FF0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53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  <a:pPr/>
              <a:t>3/2/2022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4342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white"/>
                </a:solidFill>
              </a:rPr>
              <a:pPr/>
              <a:t>3/2/2022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19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white"/>
                </a:solidFill>
              </a:rPr>
              <a:pPr/>
              <a:t>3/2/2022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6690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  <a:pPr/>
              <a:t>3/2/2022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65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white"/>
                </a:solidFill>
              </a:rPr>
              <a:pPr/>
              <a:t>3/2/2022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1403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  <a:pPr/>
              <a:t>3/2/2022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28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  <a:pPr/>
              <a:t>3/2/2022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02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D9BEBAEE-AE55-473C-9DE4-B3C203CAE4EF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0ED52F26-43CD-438B-8A8B-56A31D9FB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00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CB533B-E52E-450F-A202-02AB5FC9014C}" type="datetimeFigureOut">
              <a:rPr lang="en-US" smtClean="0">
                <a:solidFill>
                  <a:prstClr val="white"/>
                </a:solidFill>
              </a:rPr>
              <a:pPr/>
              <a:t>3/2/2022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656A33-6528-4B35-9802-7F96BB2FF0B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77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  <a:pPr/>
              <a:t>3/2/2022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28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  <a:pPr/>
              <a:t>3/2/2022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24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566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98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DA2BF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1A965DF-947A-4634-9A93-8667D9F10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43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4137-F50F-41ED-BCB9-4646D949B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67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F0EF3260-1832-43D2-BA6C-E2DAAC606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30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52BA52F8-2D4B-4B5E-AF93-EC7005EA7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98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2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4567E3-0C58-49C7-A41E-8168814C7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71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C07B8088-CC8D-4B53-BF87-19E2413CB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98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21C3B-E6C4-404E-9EBA-36340E4C5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6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34C37434-44C9-4E27-BFDC-703B408DE987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1A2A63D2-C808-4A8B-8CF7-095C6B773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96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3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FD71A7-B6C4-4D39-BE11-6A2CC52E0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61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5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9513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9513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DBC943F7-C7FE-47C7-BFFA-82A2B3F5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49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13E9-A69A-4EDE-BFC3-9D92A1E41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90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4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9C45-BC11-4233-B929-90CD64AA3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06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CF10C-267F-41DD-A3F8-B1ED8500C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88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3964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6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699" rIns="45699"/>
          <a:lstStyle>
            <a:lvl1pPr marL="0" marR="63978" indent="0" algn="r">
              <a:buNone/>
              <a:defRPr>
                <a:solidFill>
                  <a:schemeClr val="tx2"/>
                </a:solidFill>
              </a:defRPr>
            </a:lvl1pPr>
            <a:lvl2pPr marL="456980" indent="0" algn="ctr">
              <a:buNone/>
            </a:lvl2pPr>
            <a:lvl3pPr marL="913964" indent="0" algn="ctr">
              <a:buNone/>
            </a:lvl3pPr>
            <a:lvl4pPr marL="1370951" indent="0" algn="ctr">
              <a:buNone/>
            </a:lvl4pPr>
            <a:lvl5pPr marL="1827934" indent="0" algn="ctr">
              <a:buNone/>
            </a:lvl5pPr>
            <a:lvl6pPr marL="2284919" indent="0" algn="ctr">
              <a:buNone/>
            </a:lvl6pPr>
            <a:lvl7pPr marL="2741902" indent="0" algn="ctr">
              <a:buNone/>
            </a:lvl7pPr>
            <a:lvl8pPr marL="3198887" indent="0" algn="ctr">
              <a:buNone/>
            </a:lvl8pPr>
            <a:lvl9pPr marL="365587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6DCE90C8-BF96-4D88-8D3D-A95FCA1CDA46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4145C2DE-A9D1-4664-91D9-900A84ECD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736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35C6C294-D15A-4473-9FC7-D374D0EF100A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5E83D355-5E6A-4DE3-B612-66D3B6674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70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D1A5D4C7-D0C2-4915-81E0-910D41D29BF7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90035789-17D3-4B9B-9395-86268C9CB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38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7A589C5B-BFCB-48CC-A030-9227EE45BCAC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014DB2A6-B4FF-40F5-9F42-6C8D2C45D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81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793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793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BD1CEBC7-6FB5-4F1E-B28F-6D6822D6A108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9FB3E104-AC6D-4C8D-A4DA-19690CF86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53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4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4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636620BD-9D7C-4138-A14B-78B4443A780A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6F8E5AAF-AFEA-4314-BF47-5684218A8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64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AAA3D7EE-7CD9-4EF7-A91B-47D85BF1BCAE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C881DA54-04C5-4EA6-8231-2C2DCC7D2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82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37534E13-0085-4513-9D47-DB6F7ECC5073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E452DAE5-BD9D-42F9-8F4B-6729BD6E3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47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1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06ECE715-2AFE-4F4F-AE6F-016B02B8C97B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2B889EA7-7A81-4A04-A015-F6DBC64F9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1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9" rIns="91397" bIns="45699"/>
          <a:lstStyle/>
          <a:p>
            <a:pPr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397" tIns="45699" rIns="91397" bIns="4569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4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7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747615C1-61A6-4662-8D19-EC7A98434E19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36B82044-234D-4A3C-A0EE-1CA9A9A83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64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A23E3073-163B-4DCB-8FF9-ED1FAE0ADAC4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2D609BCE-8F25-4782-9AAF-E6022E262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292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3D289B61-DA76-4CD4-9972-C0AFEA00569C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81515A45-9E4F-4ECE-BE89-F3558388D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900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778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23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187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9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793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43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793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341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1444341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0EFB3A8F-5F19-4171-88AD-6C9EB13351DB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F715AC8F-ACCC-48DE-B4DE-56A0D3B34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46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292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80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127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907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801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335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CAC179E-52F6-425E-B4D7-AE05E37D98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528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2BFA-A02A-4991-8DDB-B21B89CE7E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197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5553-C5E8-414F-A6B1-32D51D0926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2501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B4404-7338-40F0-80F8-6AB49DDA74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FBD2F-A3D0-40D3-9FF2-A56FBF61FA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34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6B3FE467-1076-47F0-B2A0-7B8E3FC577CF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0409B8FA-7A7F-491F-94EB-13D07A341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5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B4404-7338-40F0-80F8-6AB49DDA74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FBD2F-A3D0-40D3-9FF2-A56FBF61FA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2156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B4404-7338-40F0-80F8-6AB49DDA74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FBD2F-A3D0-40D3-9FF2-A56FBF61FA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0813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B4404-7338-40F0-80F8-6AB49DDA74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FBD2F-A3D0-40D3-9FF2-A56FBF61FA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7075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B4404-7338-40F0-80F8-6AB49DDA74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FBD2F-A3D0-40D3-9FF2-A56FBF61FA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3575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B4404-7338-40F0-80F8-6AB49DDA74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FBD2F-A3D0-40D3-9FF2-A56FBF61FA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957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B4404-7338-40F0-80F8-6AB49DDA74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FBD2F-A3D0-40D3-9FF2-A56FBF61FA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6270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B4404-7338-40F0-80F8-6AB49DDA74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FBD2F-A3D0-40D3-9FF2-A56FBF61FA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7101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B4404-7338-40F0-80F8-6AB49DDA74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FBD2F-A3D0-40D3-9FF2-A56FBF61FA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9046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B4404-7338-40F0-80F8-6AB49DDA74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FBD2F-A3D0-40D3-9FF2-A56FBF61FA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5859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B4404-7338-40F0-80F8-6AB49DDA74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FBD2F-A3D0-40D3-9FF2-A56FBF61FA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63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872330E6-7041-43FD-88B7-459AF8352506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EA2CAE5E-5C49-4585-9B50-3FAE4854E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5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1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3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ED46E457-DD9A-4D0F-92BF-04D7B5FD4DC9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F47F4EED-A483-4A41-A38B-7513A5962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2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9" rIns="91397" bIns="45699"/>
          <a:lstStyle/>
          <a:p>
            <a:pPr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397" tIns="45699" rIns="91397" bIns="45699"/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0" y="5791255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5" y="578780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8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6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tIns="0"/>
          <a:lstStyle>
            <a:lvl1pPr marL="0" marR="1827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9A835B3D-C061-4E91-9ADA-C605235B050C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Times New Roman" pitchFamily="18" charset="0"/>
              </a:defRPr>
            </a:lvl1pPr>
            <a:extLst/>
          </a:lstStyle>
          <a:p>
            <a:pPr>
              <a:defRPr/>
            </a:pPr>
            <a:fld id="{26CE92F9-4E9E-42CC-9133-AEDE4E62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02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" y="25758"/>
            <a:ext cx="9116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9" rIns="91397" bIns="45699"/>
          <a:lstStyle/>
          <a:p>
            <a:pPr defTabSz="91396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397" tIns="45699" rIns="91397" bIns="45699"/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0" y="5791255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80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7" tIns="45699" rIns="91397" bIns="4569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41"/>
            <a:ext cx="1919288" cy="365125"/>
          </a:xfrm>
          <a:prstGeom prst="rect">
            <a:avLst/>
          </a:prstGeom>
        </p:spPr>
        <p:txBody>
          <a:bodyPr vert="horz" lIns="91397" tIns="45699" rIns="91397" bIns="4569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</a:defRPr>
            </a:lvl1pPr>
            <a:extLst/>
          </a:lstStyle>
          <a:p>
            <a:pPr defTabSz="913964">
              <a:defRPr/>
            </a:pPr>
            <a:fld id="{256A818D-6B89-4C54-A003-4ED289250111}" type="datetimeFigureOut">
              <a:rPr lang="en-US"/>
              <a:pPr defTabSz="913964">
                <a:defRPr/>
              </a:pPr>
              <a:t>3/2/2022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4" y="6408741"/>
            <a:ext cx="2351087" cy="365125"/>
          </a:xfrm>
          <a:prstGeom prst="rect">
            <a:avLst/>
          </a:prstGeom>
        </p:spPr>
        <p:txBody>
          <a:bodyPr vert="horz" lIns="91397" tIns="45699" rIns="91397" bIns="4569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</a:defRPr>
            </a:lvl1pPr>
            <a:extLst/>
          </a:lstStyle>
          <a:p>
            <a:pPr defTabSz="913964"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41"/>
            <a:ext cx="366712" cy="365125"/>
          </a:xfrm>
          <a:prstGeom prst="rect">
            <a:avLst/>
          </a:prstGeom>
        </p:spPr>
        <p:txBody>
          <a:bodyPr vert="horz" lIns="91397" tIns="45699" rIns="91397" bIns="4569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prstClr val="black"/>
                </a:solidFill>
                <a:latin typeface="Lucida Sans Unicode"/>
              </a:defRPr>
            </a:lvl1pPr>
            <a:extLst/>
          </a:lstStyle>
          <a:p>
            <a:pPr defTabSz="913964">
              <a:defRPr/>
            </a:pPr>
            <a:fld id="{35D42D8E-9D73-46AE-A4BC-18FBC43B834F}" type="slidenum">
              <a:rPr lang="en-US"/>
              <a:pPr defTabSz="9139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4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698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3964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0951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7934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4954" indent="-25546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420" indent="-228491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433" indent="-228491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460" indent="-228491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51" indent="-228491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99443" indent="-22849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7934" indent="-22849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6428" indent="-22849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919" indent="-22849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ECB533B-E52E-450F-A202-02AB5FC9014C}" type="datetimeFigureOut">
              <a:rPr lang="en-US" smtClean="0">
                <a:solidFill>
                  <a:prstClr val="black"/>
                </a:solidFill>
              </a:rPr>
              <a:pPr/>
              <a:t>3/2/2022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3656A33-6528-4B35-9802-7F96BB2FF0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0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99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5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7150"/>
            <a:ext cx="1919288" cy="36671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7150"/>
            <a:ext cx="2351087" cy="36671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7150"/>
            <a:ext cx="366712" cy="36671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prstClr val="black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6B3D60-A1CC-4B3E-B09C-925FC22958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97" tIns="45699" rIns="91397" bIns="45699"/>
          <a:lstStyle/>
          <a:p>
            <a:pPr defTabSz="91396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315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397" tIns="45699" rIns="91397" bIns="4569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7" tIns="45699" rIns="91397" bIns="45699" anchor="ctr"/>
          <a:lstStyle/>
          <a:p>
            <a:pPr algn="ctr" defTabSz="913964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7" tIns="45699" rIns="91397" bIns="4569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lIns="91397" tIns="45699" rIns="91397" bIns="45699" anchor="b"/>
          <a:lstStyle>
            <a:lvl1pPr algn="l" defTabSz="913964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</a:defRPr>
            </a:lvl1pPr>
            <a:extLst/>
          </a:lstStyle>
          <a:p>
            <a:pPr>
              <a:defRPr/>
            </a:pPr>
            <a:fld id="{5BEF5B54-FC12-4D94-A6FD-35D32B6F5AA1}" type="datetimeFigureOut">
              <a:rPr lang="en-US"/>
              <a:pPr>
                <a:defRPr/>
              </a:pPr>
              <a:t>3/2/2022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lIns="91397" tIns="45699" rIns="91397" bIns="45699" anchor="b"/>
          <a:lstStyle>
            <a:lvl1pPr algn="r" defTabSz="913964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lIns="91397" tIns="45699" rIns="91397" bIns="45699" anchor="b"/>
          <a:lstStyle>
            <a:lvl1pPr algn="r" defTabSz="913964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prstClr val="black"/>
                </a:solidFill>
                <a:latin typeface="Lucida Sans Unicode"/>
              </a:defRPr>
            </a:lvl1pPr>
            <a:extLst/>
          </a:lstStyle>
          <a:p>
            <a:pPr>
              <a:defRPr/>
            </a:pPr>
            <a:fld id="{C07B4B4C-8E59-49FB-A6E0-25F9E81A8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0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7013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7013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413" indent="-227013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indent="-227013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99443" indent="-22849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7934" indent="-22849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6428" indent="-22849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4919" indent="-228491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>
              <a:defRPr/>
            </a:pPr>
            <a:fld id="{256A818D-6B89-4C54-A003-4ED289250111}" type="datetimeFigureOut">
              <a:rPr lang="en-US" smtClean="0"/>
              <a:pPr defTabSz="913964">
                <a:defRPr/>
              </a:pPr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64">
              <a:defRPr/>
            </a:pPr>
            <a:fld id="{35D42D8E-9D73-46AE-A4BC-18FBC43B834F}" type="slidenum">
              <a:rPr lang="en-US" smtClean="0"/>
              <a:pPr defTabSz="91396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7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8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B4404-7338-40F0-80F8-6AB49DDA74D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AFBD2F-A3D0-40D3-9FF2-A56FBF61FA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4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7.xml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30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3.jpe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.png"/><Relationship Id="rId7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3.jpeg"/><Relationship Id="rId7" Type="http://schemas.openxmlformats.org/officeDocument/2006/relationships/image" Target="../media/image8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0.png"/><Relationship Id="rId5" Type="http://schemas.openxmlformats.org/officeDocument/2006/relationships/image" Target="../media/image83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slide" Target="slide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92.png"/><Relationship Id="rId11" Type="http://schemas.openxmlformats.org/officeDocument/2006/relationships/slide" Target="slide25.xml"/><Relationship Id="rId5" Type="http://schemas.openxmlformats.org/officeDocument/2006/relationships/slide" Target="slide23.xml"/><Relationship Id="rId10" Type="http://schemas.openxmlformats.org/officeDocument/2006/relationships/slide" Target="slide26.xml"/><Relationship Id="rId4" Type="http://schemas.openxmlformats.org/officeDocument/2006/relationships/image" Target="../media/image91.png"/><Relationship Id="rId9" Type="http://schemas.openxmlformats.org/officeDocument/2006/relationships/image" Target="../media/image9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840.png"/><Relationship Id="rId3" Type="http://schemas.openxmlformats.org/officeDocument/2006/relationships/slideLayout" Target="../slideLayouts/slideLayout57.xml"/><Relationship Id="rId7" Type="http://schemas.openxmlformats.org/officeDocument/2006/relationships/audio" Target="../media/audio5.wav"/><Relationship Id="rId12" Type="http://schemas.openxmlformats.org/officeDocument/2006/relationships/image" Target="../media/image98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8.wav"/><Relationship Id="rId11" Type="http://schemas.openxmlformats.org/officeDocument/2006/relationships/image" Target="../media/image97.gif"/><Relationship Id="rId5" Type="http://schemas.openxmlformats.org/officeDocument/2006/relationships/audio" Target="../media/audio7.wav"/><Relationship Id="rId10" Type="http://schemas.openxmlformats.org/officeDocument/2006/relationships/image" Target="../media/image96.png"/><Relationship Id="rId4" Type="http://schemas.openxmlformats.org/officeDocument/2006/relationships/audio" Target="../media/audio2.wav"/><Relationship Id="rId9" Type="http://schemas.openxmlformats.org/officeDocument/2006/relationships/image" Target="../media/image95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390.png"/><Relationship Id="rId3" Type="http://schemas.openxmlformats.org/officeDocument/2006/relationships/slideLayout" Target="../slideLayouts/slideLayout57.xml"/><Relationship Id="rId7" Type="http://schemas.openxmlformats.org/officeDocument/2006/relationships/audio" Target="../media/audio5.wav"/><Relationship Id="rId12" Type="http://schemas.openxmlformats.org/officeDocument/2006/relationships/image" Target="../media/image98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8.wav"/><Relationship Id="rId11" Type="http://schemas.openxmlformats.org/officeDocument/2006/relationships/image" Target="../media/image97.gif"/><Relationship Id="rId5" Type="http://schemas.openxmlformats.org/officeDocument/2006/relationships/audio" Target="../media/audio7.wav"/><Relationship Id="rId10" Type="http://schemas.openxmlformats.org/officeDocument/2006/relationships/image" Target="../media/image96.png"/><Relationship Id="rId4" Type="http://schemas.openxmlformats.org/officeDocument/2006/relationships/audio" Target="../media/audio2.wav"/><Relationship Id="rId9" Type="http://schemas.openxmlformats.org/officeDocument/2006/relationships/image" Target="../media/image95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6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8.wav"/><Relationship Id="rId11" Type="http://schemas.openxmlformats.org/officeDocument/2006/relationships/image" Target="../media/image15.png"/><Relationship Id="rId5" Type="http://schemas.openxmlformats.org/officeDocument/2006/relationships/audio" Target="../media/audio7.wav"/><Relationship Id="rId10" Type="http://schemas.openxmlformats.org/officeDocument/2006/relationships/image" Target="../media/image103.png"/><Relationship Id="rId4" Type="http://schemas.openxmlformats.org/officeDocument/2006/relationships/audio" Target="../media/audio2.wav"/><Relationship Id="rId9" Type="http://schemas.openxmlformats.org/officeDocument/2006/relationships/image" Target="../media/image8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52.xml"/><Relationship Id="rId7" Type="http://schemas.openxmlformats.org/officeDocument/2006/relationships/audio" Target="../media/audio8.wav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7.wav"/><Relationship Id="rId11" Type="http://schemas.openxmlformats.org/officeDocument/2006/relationships/image" Target="../media/image105.png"/><Relationship Id="rId5" Type="http://schemas.openxmlformats.org/officeDocument/2006/relationships/audio" Target="../media/audio2.wav"/><Relationship Id="rId10" Type="http://schemas.openxmlformats.org/officeDocument/2006/relationships/image" Target="../media/image104.png"/><Relationship Id="rId4" Type="http://schemas.openxmlformats.org/officeDocument/2006/relationships/audio" Target="../media/audio3.wav"/><Relationship Id="rId9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07.gif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audio" Target="../media/audio3.wav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7.jp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9120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5FFDF4C-53F5-4CCB-905F-A5787B57B6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/>
        </p:blipFill>
        <p:spPr>
          <a:xfrm>
            <a:off x="533400" y="1485900"/>
            <a:ext cx="8001000" cy="369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50" y="1914525"/>
            <a:ext cx="5200650" cy="27432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4050" b="1" spc="38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</a:t>
            </a:r>
            <a:br>
              <a:rPr lang="en-US" sz="4050" b="1" spc="38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50" b="1" spc="38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4</a:t>
            </a:r>
            <a:br>
              <a:rPr lang="en-US" sz="4050" b="1" spc="38" dirty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1800" b="1" spc="38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ộ hình nền siêu đẹp chất lượng cao cho Powerpoint part 3 – Luong Diep Blog">
            <a:extLst>
              <a:ext uri="{FF2B5EF4-FFF2-40B4-BE49-F238E27FC236}">
                <a16:creationId xmlns:a16="http://schemas.microsoft.com/office/drawing/2014/main" xmlns="" id="{0F6B2E6B-0C06-4146-B038-704A57204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3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9BFF89-CFA6-4DC9-B537-9AA2FA1886E1}"/>
              </a:ext>
            </a:extLst>
          </p:cNvPr>
          <p:cNvSpPr txBox="1"/>
          <p:nvPr/>
        </p:nvSpPr>
        <p:spPr>
          <a:xfrm>
            <a:off x="1371600" y="685800"/>
            <a:ext cx="6553200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6479" y="2133600"/>
            <a:ext cx="5083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(tiếp)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84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WordArt 5"/>
          <p:cNvSpPr>
            <a:spLocks noChangeArrowheads="1" noChangeShapeType="1" noTextEdit="1"/>
          </p:cNvSpPr>
          <p:nvPr/>
        </p:nvSpPr>
        <p:spPr bwMode="auto">
          <a:xfrm>
            <a:off x="2667000" y="1905000"/>
            <a:ext cx="5410200" cy="22860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CascadeUp">
              <a:avLst>
                <a:gd name="adj" fmla="val 44444"/>
              </a:avLst>
            </a:prstTxWarp>
            <a:scene3d>
              <a:camera prst="obliqueTopRight"/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39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vi-VN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9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7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2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22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suctio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22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01625" y="6990806"/>
            <a:ext cx="4724400" cy="685800"/>
          </a:xfrm>
          <a:prstGeom prst="rect">
            <a:avLst/>
          </a:prstGeom>
          <a:noFill/>
        </p:spPr>
        <p:txBody>
          <a:bodyPr vert="horz" lIns="91397" tIns="45699" rIns="91397" bIns="45699">
            <a:noAutofit/>
          </a:bodyPr>
          <a:lstStyle>
            <a:lvl1pPr marL="365589" indent="-25591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499" indent="-228491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129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460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0951" indent="-228491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443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7934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428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4919" indent="-228491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Clr>
                <a:srgbClr val="2DA2BF"/>
              </a:buClr>
              <a:buFont typeface="Wingdings 3"/>
              <a:buNone/>
            </a:pPr>
            <a:r>
              <a:rPr lang="en-US" sz="32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Clr>
                <a:srgbClr val="2DA2BF"/>
              </a:buClr>
              <a:buFont typeface="Wingdings 3"/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" y="0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05772"/>
                <a:ext cx="8305800" cy="1905000"/>
              </a:xfrm>
              <a:noFill/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3600" b="1" u="sng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36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u="sng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6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cửa hàng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tấn đường.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vi-V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05772"/>
                <a:ext cx="8305800" cy="1905000"/>
              </a:xfrm>
              <a:blipFill>
                <a:blip r:embed="rId3"/>
                <a:stretch>
                  <a:fillRect l="-2276" r="-1836" b="-3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-650875" y="4243137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0875" y="4243137"/>
                <a:ext cx="6629400" cy="762000"/>
              </a:xfrm>
              <a:prstGeom prst="rect">
                <a:avLst/>
              </a:prstGeom>
              <a:blipFill>
                <a:blip r:embed="rId4"/>
                <a:stretch>
                  <a:fillRect b="-1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-228600" y="5005137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bán: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5005137"/>
                <a:ext cx="6629400" cy="762000"/>
              </a:xfrm>
              <a:prstGeom prst="rect">
                <a:avLst/>
              </a:prstGeom>
              <a:blipFill>
                <a:blip r:embed="rId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-152400" y="5895474"/>
                <a:ext cx="6629400" cy="762000"/>
              </a:xfrm>
              <a:prstGeom prst="rect">
                <a:avLst/>
              </a:prstGeom>
              <a:noFill/>
            </p:spPr>
            <p:txBody>
              <a:bodyPr vert="horz" lIns="91397" tIns="45699" rIns="91397" bIns="45699">
                <a:noAutofit/>
              </a:bodyPr>
              <a:lstStyle>
                <a:lvl1pPr marL="365589" indent="-25591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499" indent="-228491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129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2460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0951" indent="-228491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99443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7934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6428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4919" indent="-228491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ctr">
                  <a:buClr>
                    <a:srgbClr val="2DA2BF"/>
                  </a:buClr>
                  <a:buFont typeface="Wingdings 3"/>
                  <a:buNone/>
                </a:pP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5895474"/>
                <a:ext cx="6629400" cy="762000"/>
              </a:xfrm>
              <a:prstGeom prst="rect">
                <a:avLst/>
              </a:prstGeom>
              <a:blipFill>
                <a:blip r:embed="rId6"/>
                <a:stretch>
                  <a:fillRect t="-112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91286" y="912626"/>
                <a:ext cx="3014514" cy="8023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86" y="912626"/>
                <a:ext cx="3014514" cy="802399"/>
              </a:xfrm>
              <a:prstGeom prst="rect">
                <a:avLst/>
              </a:prstGeom>
              <a:blipFill>
                <a:blip r:embed="rId7"/>
                <a:stretch>
                  <a:fillRect l="-5253" r="-3636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1828800" y="1803775"/>
                <a:ext cx="4689475" cy="7221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803775"/>
                <a:ext cx="4689475" cy="722146"/>
              </a:xfrm>
              <a:prstGeom prst="rect">
                <a:avLst/>
              </a:prstGeom>
              <a:blipFill>
                <a:blip r:embed="rId8"/>
                <a:stretch>
                  <a:fillRect l="-3251" t="-4237" r="-1821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2602931"/>
            <a:ext cx="7016841" cy="5235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9" grpId="0" build="p"/>
      <p:bldP spid="10" grpId="0" build="p"/>
      <p:bldP spid="2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22"/>
            <a:ext cx="9144000" cy="681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9100" y="381000"/>
                <a:ext cx="8305800" cy="1905000"/>
              </a:xfrm>
              <a:solidFill>
                <a:schemeClr val="bg1"/>
              </a:solidFill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3200" b="1" u="sng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sz="32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u="sng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cửa hàng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tấn đường.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cửa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vi-V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381000"/>
                <a:ext cx="8305800" cy="1905000"/>
              </a:xfrm>
              <a:blipFill>
                <a:blip r:embed="rId3"/>
                <a:stretch>
                  <a:fillRect l="-1909" t="-1603" r="-1836" b="-4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 bwMode="auto">
              <a:xfrm>
                <a:off x="1197854" y="2995750"/>
                <a:ext cx="7124700" cy="12191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31" tIns="45716" rIns="91431" bIns="45716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1313" indent="-341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1363" indent="-2841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1413" indent="-2270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98613" indent="-2270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5813" indent="-2270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343" indent="-228577" algn="l" defTabSz="91430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495" indent="-228577" algn="l" defTabSz="91430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649" indent="-228577" algn="l" defTabSz="91430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802" indent="-228577" algn="l" defTabSz="914306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677" indent="0">
                  <a:buFont typeface="Arial" pitchFamily="34" charset="0"/>
                  <a:buNone/>
                </a:pPr>
                <a:r>
                  <a:rPr 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  <m:r>
                      <a:rPr lang="en-US" b="1" i="1" ker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b="1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  <m:r>
                      <a:rPr lang="en-US" b="1" i="1" ker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?</a:t>
                </a:r>
                <a:endPara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7854" y="2995750"/>
                <a:ext cx="7124700" cy="1219199"/>
              </a:xfrm>
              <a:prstGeom prst="rect">
                <a:avLst/>
              </a:prstGeom>
              <a:blipFill>
                <a:blip r:embed="rId4"/>
                <a:stretch>
                  <a:fillRect l="-599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loud Callout 12"/>
          <p:cNvSpPr/>
          <p:nvPr/>
        </p:nvSpPr>
        <p:spPr>
          <a:xfrm>
            <a:off x="364246" y="2286000"/>
            <a:ext cx="8551154" cy="3047999"/>
          </a:xfrm>
          <a:prstGeom prst="cloudCallout">
            <a:avLst>
              <a:gd name="adj1" fmla="val -54989"/>
              <a:gd name="adj2" fmla="val 386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loud Callout 13"/>
              <p:cNvSpPr/>
              <p:nvPr/>
            </p:nvSpPr>
            <p:spPr>
              <a:xfrm>
                <a:off x="609600" y="3924803"/>
                <a:ext cx="7467600" cy="2463465"/>
              </a:xfrm>
              <a:prstGeom prst="cloudCallout">
                <a:avLst>
                  <a:gd name="adj1" fmla="val 22641"/>
                  <a:gd name="adj2" fmla="val -64825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09677" indent="0" algn="just">
                  <a:buClr>
                    <a:srgbClr val="2DA2BF"/>
                  </a:buClr>
                  <a:buNone/>
                </a:pPr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có nhận xét gì về mẫu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kern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ker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4" name="Cloud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924803"/>
                <a:ext cx="7467600" cy="2463465"/>
              </a:xfrm>
              <a:prstGeom prst="cloudCallout">
                <a:avLst>
                  <a:gd name="adj1" fmla="val 22641"/>
                  <a:gd name="adj2" fmla="val -64825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16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5" name="Picture 783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62" y="0"/>
            <a:ext cx="9201456" cy="684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219200" y="478514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  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           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1295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437844" y="1249062"/>
            <a:ext cx="784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Quy đồng mẫu số hai phân số: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296568" y="3072825"/>
            <a:ext cx="784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Trừ hai phân số: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489184" y="4742885"/>
            <a:ext cx="8072164" cy="1607233"/>
          </a:xfrm>
          <a:prstGeom prst="cloudCallout">
            <a:avLst>
              <a:gd name="adj1" fmla="val -34383"/>
              <a:gd name="adj2" fmla="val -801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3964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Horizontal Scroll 23"/>
          <p:cNvSpPr/>
          <p:nvPr/>
        </p:nvSpPr>
        <p:spPr>
          <a:xfrm>
            <a:off x="700641" y="4816870"/>
            <a:ext cx="7649250" cy="1734676"/>
          </a:xfrm>
          <a:prstGeom prst="horizontalScroll">
            <a:avLst>
              <a:gd name="adj" fmla="val 1254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spcCol="0" rtlCol="0" anchor="ctr"/>
          <a:lstStyle/>
          <a:p>
            <a:pPr algn="just" defTabSz="913964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269138" y="381000"/>
                <a:ext cx="638316" cy="900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800" b="1" i="1">
                              <a:latin typeface="Cambria Math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138" y="381000"/>
                <a:ext cx="638316" cy="900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7239340" y="391546"/>
                <a:ext cx="638316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340" y="391546"/>
                <a:ext cx="638316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2236" y="1927184"/>
                <a:ext cx="1032847" cy="1015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36" y="1927184"/>
                <a:ext cx="1032847" cy="10157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21599" y="1927184"/>
                <a:ext cx="1843582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99" y="1927184"/>
                <a:ext cx="1843582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935016" y="1951822"/>
                <a:ext cx="76815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016" y="1951822"/>
                <a:ext cx="768159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870154" y="1934210"/>
                <a:ext cx="103284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54" y="1934210"/>
                <a:ext cx="1032847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623518" y="1905000"/>
                <a:ext cx="1843582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518" y="1905000"/>
                <a:ext cx="1843582" cy="10275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385241" y="1934146"/>
                <a:ext cx="76815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241" y="1934146"/>
                <a:ext cx="768159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362200" y="3610251"/>
                <a:ext cx="1856406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610251"/>
                <a:ext cx="1856406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272397" y="3603349"/>
                <a:ext cx="2257156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CC00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3200" b="1" i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200" b="1" i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200" b="1" i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CC00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3200" b="1" i="0">
                          <a:solidFill>
                            <a:srgbClr val="CC00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397" y="3603349"/>
                <a:ext cx="2257156" cy="1017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479527" y="3581400"/>
                <a:ext cx="76815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527" y="3581400"/>
                <a:ext cx="768159" cy="10175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10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1"/>
      <p:bldP spid="58" grpId="0"/>
      <p:bldP spid="23" grpId="0" animBg="1"/>
      <p:bldP spid="23" grpId="1" animBg="1"/>
      <p:bldP spid="24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210"/>
            <a:ext cx="8615363" cy="62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WordArt 5"/>
          <p:cNvSpPr>
            <a:spLocks noChangeArrowheads="1" noChangeShapeType="1" noTextEdit="1"/>
          </p:cNvSpPr>
          <p:nvPr/>
        </p:nvSpPr>
        <p:spPr bwMode="auto">
          <a:xfrm>
            <a:off x="2819400" y="1447800"/>
            <a:ext cx="5181600" cy="22860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39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endParaRPr lang="en-US" sz="3600" b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9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powerpoint dep đẹp hình nền powerpoint chuyen dong">
            <a:extLst>
              <a:ext uri="{FF2B5EF4-FFF2-40B4-BE49-F238E27FC236}">
                <a16:creationId xmlns:a16="http://schemas.microsoft.com/office/drawing/2014/main" xmlns="" id="{FAE313F2-163B-4ABC-B8BA-371A275E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BAE7E7AA-FFBA-4518-9F65-515719288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940" y="1846901"/>
            <a:ext cx="42221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6E0533-F905-4B21-AC49-E629398A5442}"/>
              </a:ext>
            </a:extLst>
          </p:cNvPr>
          <p:cNvSpPr txBox="1"/>
          <p:nvPr/>
        </p:nvSpPr>
        <p:spPr>
          <a:xfrm>
            <a:off x="1383695" y="2844225"/>
            <a:ext cx="670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  <a:cs typeface="Times New Roman" pitchFamily="18" charset="0"/>
              </a:rPr>
              <a:t>a</a:t>
            </a:r>
            <a:r>
              <a:rPr lang="vi-VN" sz="3200" b="1" dirty="0" smtClean="0">
                <a:latin typeface="+mj-lt"/>
                <a:cs typeface="Times New Roman" pitchFamily="18" charset="0"/>
              </a:rPr>
              <a:t>) </a:t>
            </a:r>
            <a:endParaRPr lang="vi-VN" sz="3200" b="1" dirty="0"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CF5B6E4-4F2F-40A1-8F25-76B51EACBC14}"/>
                  </a:ext>
                </a:extLst>
              </p:cNvPr>
              <p:cNvSpPr txBox="1"/>
              <p:nvPr/>
            </p:nvSpPr>
            <p:spPr>
              <a:xfrm>
                <a:off x="1956958" y="2771690"/>
                <a:ext cx="12602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3200" b="1" dirty="0">
                    <a:latin typeface="+mj-lt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vi-VN" sz="3200" b="1" dirty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F5B6E4-4F2F-40A1-8F25-76B51EACB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958" y="2771690"/>
                <a:ext cx="1260204" cy="803682"/>
              </a:xfrm>
              <a:prstGeom prst="rect">
                <a:avLst/>
              </a:prstGeom>
              <a:blipFill>
                <a:blip r:embed="rId3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35D7D0-17C0-4BBE-8D5A-33CFB1F305C1}"/>
              </a:ext>
            </a:extLst>
          </p:cNvPr>
          <p:cNvSpPr txBox="1"/>
          <p:nvPr/>
        </p:nvSpPr>
        <p:spPr>
          <a:xfrm>
            <a:off x="1383695" y="4407516"/>
            <a:ext cx="629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  <a:cs typeface="Times New Roman" pitchFamily="18" charset="0"/>
              </a:rPr>
              <a:t>b)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3F45494F-5AEA-415A-8624-336598B5EE1D}"/>
                  </a:ext>
                </a:extLst>
              </p:cNvPr>
              <p:cNvSpPr txBox="1"/>
              <p:nvPr/>
            </p:nvSpPr>
            <p:spPr>
              <a:xfrm>
                <a:off x="1921303" y="4294409"/>
                <a:ext cx="1167774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3200" b="1" dirty="0">
                    <a:latin typeface="+mj-lt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vi-VN" sz="3200" b="1" dirty="0"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45494F-5AEA-415A-8624-336598B5E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303" y="4294409"/>
                <a:ext cx="1167774" cy="810991"/>
              </a:xfrm>
              <a:prstGeom prst="rect">
                <a:avLst/>
              </a:prstGeom>
              <a:blipFill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4916350-BD85-42AD-99C4-4EE16CBACF23}"/>
                  </a:ext>
                </a:extLst>
              </p:cNvPr>
              <p:cNvSpPr txBox="1"/>
              <p:nvPr/>
            </p:nvSpPr>
            <p:spPr>
              <a:xfrm>
                <a:off x="4572000" y="2771690"/>
                <a:ext cx="2422416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+mj-lt"/>
                  </a:rPr>
                  <a:t>c)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916350-BD85-42AD-99C4-4EE16CBAC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71690"/>
                <a:ext cx="2422416" cy="803682"/>
              </a:xfrm>
              <a:prstGeom prst="rect">
                <a:avLst/>
              </a:prstGeom>
              <a:blipFill>
                <a:blip r:embed="rId5"/>
                <a:stretch>
                  <a:fillRect l="-6297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EC47FE6-429E-46CB-868B-B061EB51DD72}"/>
                  </a:ext>
                </a:extLst>
              </p:cNvPr>
              <p:cNvSpPr txBox="1"/>
              <p:nvPr/>
            </p:nvSpPr>
            <p:spPr>
              <a:xfrm>
                <a:off x="4689946" y="4294409"/>
                <a:ext cx="2351168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+mj-lt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C47FE6-429E-46CB-868B-B061EB51D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946" y="4294409"/>
                <a:ext cx="2351168" cy="810991"/>
              </a:xfrm>
              <a:prstGeom prst="rect">
                <a:avLst/>
              </a:prstGeom>
              <a:blipFill>
                <a:blip r:embed="rId6"/>
                <a:stretch>
                  <a:fillRect l="-6477" b="-1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219200" y="974984"/>
            <a:ext cx="472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3505200" y="1046800"/>
            <a:ext cx="2488318" cy="5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47" tIns="60664" rIns="121347" bIns="60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3964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SGK – 130)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30314" y="-15476"/>
            <a:ext cx="472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020" y="591914"/>
            <a:ext cx="2004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8869" y="5011175"/>
            <a:ext cx="463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3437695" y="42179"/>
            <a:ext cx="2488318" cy="5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47" tIns="60664" rIns="121347" bIns="60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3964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SGK – 130)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0" y="1244025"/>
            <a:ext cx="5261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26" name="Text Box 5"/>
          <p:cNvSpPr txBox="1">
            <a:spLocks noChangeArrowheads="1"/>
          </p:cNvSpPr>
          <p:nvPr/>
        </p:nvSpPr>
        <p:spPr bwMode="auto">
          <a:xfrm>
            <a:off x="160324" y="6091696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/>
              <a:t>d)</a:t>
            </a: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-48067" y="2514600"/>
            <a:ext cx="505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Horizontal Scroll 144"/>
          <p:cNvSpPr/>
          <p:nvPr/>
        </p:nvSpPr>
        <p:spPr>
          <a:xfrm>
            <a:off x="5311632" y="974140"/>
            <a:ext cx="3781529" cy="5867400"/>
          </a:xfrm>
          <a:prstGeom prst="horizontalScroll">
            <a:avLst>
              <a:gd name="adj" fmla="val 12549"/>
            </a:avLst>
          </a:prstGeom>
          <a:solidFill>
            <a:srgbClr val="006600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spcCol="0" rtlCol="0" anchor="ctr"/>
          <a:lstStyle/>
          <a:p>
            <a:pPr algn="just" defTabSz="913964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3964">
              <a:spcBef>
                <a:spcPts val="6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3964">
              <a:spcBef>
                <a:spcPts val="6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3964">
              <a:spcBef>
                <a:spcPts val="6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6111" y="1144563"/>
                <a:ext cx="16478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11" y="1144563"/>
                <a:ext cx="1647822" cy="901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17707" y="1143000"/>
                <a:ext cx="1998881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707" y="1143000"/>
                <a:ext cx="1998881" cy="910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47377" y="1155905"/>
                <a:ext cx="696023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86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86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377" y="1155905"/>
                <a:ext cx="696023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70837" y="2297472"/>
                <a:ext cx="1647822" cy="910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37" y="2297472"/>
                <a:ext cx="1647822" cy="9107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34919" y="2286000"/>
                <a:ext cx="1998881" cy="901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den>
                      </m:f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919" y="2286000"/>
                <a:ext cx="1998881" cy="901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81400" y="2288259"/>
                <a:ext cx="696024" cy="901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86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86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288259"/>
                <a:ext cx="696024" cy="9019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/>
              <p:cNvSpPr/>
              <p:nvPr/>
            </p:nvSpPr>
            <p:spPr>
              <a:xfrm>
                <a:off x="4118104" y="2314539"/>
                <a:ext cx="1063496" cy="901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86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860000"/>
                  </a:solidFill>
                </a:endParaRPr>
              </a:p>
            </p:txBody>
          </p:sp>
        </mc:Choice>
        <mc:Fallback xmlns="">
          <p:sp>
            <p:nvSpPr>
              <p:cNvPr id="146" name="Rectangle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104" y="2314539"/>
                <a:ext cx="1063496" cy="9019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3400" y="4724400"/>
                <a:ext cx="164782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724400"/>
                <a:ext cx="1647822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020490" y="4725713"/>
                <a:ext cx="1998881" cy="899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490" y="4725713"/>
                <a:ext cx="1998881" cy="8991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78311" y="4725809"/>
                <a:ext cx="696023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86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86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11" y="4725809"/>
                <a:ext cx="696023" cy="8989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08682" y="5843548"/>
                <a:ext cx="1647822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82" y="5843548"/>
                <a:ext cx="1647822" cy="9105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66811" y="5843548"/>
                <a:ext cx="1998881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811" y="5843548"/>
                <a:ext cx="1998881" cy="9105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85930" y="5880015"/>
                <a:ext cx="69602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86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86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930" y="5880015"/>
                <a:ext cx="696023" cy="9017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/>
              <p:cNvSpPr/>
              <p:nvPr/>
            </p:nvSpPr>
            <p:spPr>
              <a:xfrm>
                <a:off x="241114" y="3493351"/>
                <a:ext cx="1647822" cy="910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7" name="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14" y="3493351"/>
                <a:ext cx="1647822" cy="91076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/>
              <p:cNvSpPr/>
              <p:nvPr/>
            </p:nvSpPr>
            <p:spPr>
              <a:xfrm>
                <a:off x="1744368" y="3515976"/>
                <a:ext cx="1998881" cy="899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3" name="Rectangle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368" y="3515976"/>
                <a:ext cx="1998881" cy="89915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TextBox 2"/>
          <p:cNvSpPr txBox="1">
            <a:spLocks noChangeArrowheads="1"/>
          </p:cNvSpPr>
          <p:nvPr/>
        </p:nvSpPr>
        <p:spPr bwMode="auto">
          <a:xfrm>
            <a:off x="450156" y="4093837"/>
            <a:ext cx="574623" cy="43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47" tIns="60664" rIns="121347" bIns="60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3964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TextBox 2"/>
          <p:cNvSpPr txBox="1">
            <a:spLocks noChangeArrowheads="1"/>
          </p:cNvSpPr>
          <p:nvPr/>
        </p:nvSpPr>
        <p:spPr bwMode="auto">
          <a:xfrm>
            <a:off x="1207634" y="4124466"/>
            <a:ext cx="574623" cy="43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47" tIns="60664" rIns="121347" bIns="60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3964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>
              <a:xfrm>
                <a:off x="3647377" y="3537364"/>
                <a:ext cx="696023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86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860000"/>
                  </a:solidFill>
                </a:endParaRPr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377" y="3537364"/>
                <a:ext cx="696023" cy="8989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38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5" grpId="0"/>
      <p:bldP spid="126" grpId="0"/>
      <p:bldP spid="92" grpId="0"/>
      <p:bldP spid="145" grpId="0" animBg="1"/>
      <p:bldP spid="8" grpId="0"/>
      <p:bldP spid="9" grpId="0"/>
      <p:bldP spid="10" grpId="0"/>
      <p:bldP spid="11" grpId="0"/>
      <p:bldP spid="12" grpId="0"/>
      <p:bldP spid="13" grpId="0"/>
      <p:bldP spid="146" grpId="0"/>
      <p:bldP spid="14" grpId="0"/>
      <p:bldP spid="15" grpId="0"/>
      <p:bldP spid="16" grpId="0"/>
      <p:bldP spid="17" grpId="0"/>
      <p:bldP spid="18" grpId="0"/>
      <p:bldP spid="19" grpId="0"/>
      <p:bldP spid="147" grpId="0"/>
      <p:bldP spid="153" grpId="0"/>
      <p:bldP spid="154" grpId="0"/>
      <p:bldP spid="155" grpId="0"/>
      <p:bldP spid="1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30314" y="-15476"/>
            <a:ext cx="472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020" y="591914"/>
            <a:ext cx="2004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66879" y="4958283"/>
            <a:ext cx="463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3437695" y="42179"/>
            <a:ext cx="2488318" cy="5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47" tIns="60664" rIns="121347" bIns="60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3964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SGK – 130)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0" y="1244025"/>
            <a:ext cx="5261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26" name="Text Box 5"/>
          <p:cNvSpPr txBox="1">
            <a:spLocks noChangeArrowheads="1"/>
          </p:cNvSpPr>
          <p:nvPr/>
        </p:nvSpPr>
        <p:spPr bwMode="auto">
          <a:xfrm>
            <a:off x="3352800" y="6166035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/>
              <a:t>d)</a:t>
            </a: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1749876" y="3758807"/>
            <a:ext cx="505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6111" y="1144563"/>
                <a:ext cx="1862626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11" y="1144563"/>
                <a:ext cx="1862626" cy="901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74579" y="1143022"/>
                <a:ext cx="1998881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579" y="1143022"/>
                <a:ext cx="1998881" cy="910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63203" y="1169135"/>
                <a:ext cx="696023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86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0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86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203" y="1169135"/>
                <a:ext cx="696023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68780" y="3541679"/>
                <a:ext cx="1862626" cy="901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780" y="3541679"/>
                <a:ext cx="1862626" cy="9019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875134" y="3541679"/>
                <a:ext cx="1998881" cy="901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134" y="3541679"/>
                <a:ext cx="1998881" cy="901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969656" y="3530207"/>
                <a:ext cx="696024" cy="901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86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0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86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656" y="3530207"/>
                <a:ext cx="696024" cy="9019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/>
              <p:cNvSpPr/>
              <p:nvPr/>
            </p:nvSpPr>
            <p:spPr>
              <a:xfrm>
                <a:off x="6556504" y="3569428"/>
                <a:ext cx="1063496" cy="900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86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860000"/>
                  </a:solidFill>
                </a:endParaRPr>
              </a:p>
            </p:txBody>
          </p:sp>
        </mc:Choice>
        <mc:Fallback xmlns="">
          <p:sp>
            <p:nvSpPr>
              <p:cNvPr id="146" name="Rectangle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504" y="3569428"/>
                <a:ext cx="1063496" cy="9002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002318" y="4767019"/>
                <a:ext cx="1862626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318" y="4767019"/>
                <a:ext cx="1862626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29739" y="4768331"/>
                <a:ext cx="1998881" cy="899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39" y="4768331"/>
                <a:ext cx="1998881" cy="8991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847776" y="4768428"/>
                <a:ext cx="696024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86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86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776" y="4768428"/>
                <a:ext cx="696024" cy="8989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801158" y="5917887"/>
                <a:ext cx="1862626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158" y="5917887"/>
                <a:ext cx="1862626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552390" y="5909102"/>
                <a:ext cx="199888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390" y="5909102"/>
                <a:ext cx="1998881" cy="9017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437378" y="5917026"/>
                <a:ext cx="69602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86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𝟑𝟗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86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378" y="5917026"/>
                <a:ext cx="696023" cy="9017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/>
              <p:cNvSpPr/>
              <p:nvPr/>
            </p:nvSpPr>
            <p:spPr>
              <a:xfrm>
                <a:off x="914129" y="2368935"/>
                <a:ext cx="1862626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7" name="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29" y="2368935"/>
                <a:ext cx="1862626" cy="9017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/>
              <p:cNvSpPr/>
              <p:nvPr/>
            </p:nvSpPr>
            <p:spPr>
              <a:xfrm>
                <a:off x="2656634" y="2390900"/>
                <a:ext cx="1569276" cy="907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3" name="Rectangle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634" y="2390900"/>
                <a:ext cx="1569276" cy="9079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TextBox 2"/>
          <p:cNvSpPr txBox="1">
            <a:spLocks noChangeArrowheads="1"/>
          </p:cNvSpPr>
          <p:nvPr/>
        </p:nvSpPr>
        <p:spPr bwMode="auto">
          <a:xfrm>
            <a:off x="4242667" y="5383095"/>
            <a:ext cx="574623" cy="43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47" tIns="60664" rIns="121347" bIns="60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3964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>
              <a:xfrm>
                <a:off x="4074554" y="2427710"/>
                <a:ext cx="48122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86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860000"/>
                  </a:solidFill>
                </a:endParaRPr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54" y="2427710"/>
                <a:ext cx="481222" cy="8989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1622648" y="1792781"/>
            <a:ext cx="574623" cy="43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47" tIns="60664" rIns="121347" bIns="60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3964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"/>
          <p:cNvSpPr txBox="1">
            <a:spLocks noChangeArrowheads="1"/>
          </p:cNvSpPr>
          <p:nvPr/>
        </p:nvSpPr>
        <p:spPr bwMode="auto">
          <a:xfrm>
            <a:off x="3311577" y="4171660"/>
            <a:ext cx="574623" cy="43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347" tIns="60664" rIns="121347" bIns="606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3964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519725" y="1176462"/>
                <a:ext cx="848694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86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86000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725" y="1176462"/>
                <a:ext cx="848694" cy="8989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409106" y="2415274"/>
                <a:ext cx="848694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86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860000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106" y="2415274"/>
                <a:ext cx="848694" cy="8989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7928104" y="5912207"/>
                <a:ext cx="1063496" cy="900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86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86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86000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104" y="5912207"/>
                <a:ext cx="1063496" cy="90024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9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5" grpId="0"/>
      <p:bldP spid="126" grpId="0"/>
      <p:bldP spid="92" grpId="0"/>
      <p:bldP spid="8" grpId="0"/>
      <p:bldP spid="9" grpId="0"/>
      <p:bldP spid="10" grpId="0"/>
      <p:bldP spid="11" grpId="0"/>
      <p:bldP spid="12" grpId="0"/>
      <p:bldP spid="13" grpId="0"/>
      <p:bldP spid="146" grpId="0"/>
      <p:bldP spid="14" grpId="0"/>
      <p:bldP spid="15" grpId="0"/>
      <p:bldP spid="16" grpId="0"/>
      <p:bldP spid="17" grpId="0"/>
      <p:bldP spid="18" grpId="0"/>
      <p:bldP spid="19" grpId="0"/>
      <p:bldP spid="147" grpId="0"/>
      <p:bldP spid="153" grpId="0"/>
      <p:bldP spid="155" grpId="0"/>
      <p:bldP spid="156" grpId="0"/>
      <p:bldP spid="29" grpId="0"/>
      <p:bldP spid="30" grpId="0"/>
      <p:bldP spid="31" grpId="0"/>
      <p:bldP spid="32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653" y="0"/>
            <a:ext cx="9144000" cy="681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0" name="Text Box 10"/>
          <p:cNvSpPr txBox="1">
            <a:spLocks noChangeArrowheads="1"/>
          </p:cNvSpPr>
          <p:nvPr/>
        </p:nvSpPr>
        <p:spPr bwMode="auto">
          <a:xfrm>
            <a:off x="381000" y="308806"/>
            <a:ext cx="8434388" cy="2115451"/>
          </a:xfrm>
          <a:prstGeom prst="rect">
            <a:avLst/>
          </a:prstGeom>
          <a:noFill/>
          <a:ln w="9525" algn="ctr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50000"/>
              </a:spcBef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 rot="10800000">
            <a:off x="1056697" y="5457422"/>
            <a:ext cx="3357562" cy="228725"/>
            <a:chOff x="576" y="2112"/>
            <a:chExt cx="4224" cy="96"/>
          </a:xfrm>
        </p:grpSpPr>
        <p:sp>
          <p:nvSpPr>
            <p:cNvPr id="9247" name="Line 47"/>
            <p:cNvSpPr>
              <a:spLocks noChangeShapeType="1"/>
            </p:cNvSpPr>
            <p:nvPr/>
          </p:nvSpPr>
          <p:spPr bwMode="auto">
            <a:xfrm flipV="1">
              <a:off x="720" y="2112"/>
              <a:ext cx="39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48"/>
            <p:cNvSpPr>
              <a:spLocks noChangeShapeType="1"/>
            </p:cNvSpPr>
            <p:nvPr/>
          </p:nvSpPr>
          <p:spPr bwMode="auto">
            <a:xfrm flipH="1">
              <a:off x="576" y="2112"/>
              <a:ext cx="144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49"/>
            <p:cNvSpPr>
              <a:spLocks noChangeShapeType="1"/>
            </p:cNvSpPr>
            <p:nvPr/>
          </p:nvSpPr>
          <p:spPr bwMode="auto">
            <a:xfrm>
              <a:off x="4656" y="2112"/>
              <a:ext cx="144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4414257" y="5485538"/>
            <a:ext cx="3884797" cy="673071"/>
            <a:chOff x="2928" y="3767"/>
            <a:chExt cx="2287" cy="389"/>
          </a:xfrm>
        </p:grpSpPr>
        <p:grpSp>
          <p:nvGrpSpPr>
            <p:cNvPr id="9240" name="Group 42"/>
            <p:cNvGrpSpPr>
              <a:grpSpLocks/>
            </p:cNvGrpSpPr>
            <p:nvPr/>
          </p:nvGrpSpPr>
          <p:grpSpPr bwMode="auto">
            <a:xfrm rot="10800000">
              <a:off x="2928" y="3767"/>
              <a:ext cx="1824" cy="96"/>
              <a:chOff x="576" y="2112"/>
              <a:chExt cx="4224" cy="96"/>
            </a:xfrm>
          </p:grpSpPr>
          <p:sp>
            <p:nvSpPr>
              <p:cNvPr id="9244" name="Line 43"/>
              <p:cNvSpPr>
                <a:spLocks noChangeShapeType="1"/>
              </p:cNvSpPr>
              <p:nvPr/>
            </p:nvSpPr>
            <p:spPr bwMode="auto">
              <a:xfrm flipV="1">
                <a:off x="720" y="2112"/>
                <a:ext cx="39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45" name="Line 44"/>
              <p:cNvSpPr>
                <a:spLocks noChangeShapeType="1"/>
              </p:cNvSpPr>
              <p:nvPr/>
            </p:nvSpPr>
            <p:spPr bwMode="auto">
              <a:xfrm flipH="1">
                <a:off x="57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46" name="Line 45"/>
              <p:cNvSpPr>
                <a:spLocks noChangeShapeType="1"/>
              </p:cNvSpPr>
              <p:nvPr/>
            </p:nvSpPr>
            <p:spPr bwMode="auto">
              <a:xfrm>
                <a:off x="465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241" name="Group 76"/>
            <p:cNvGrpSpPr>
              <a:grpSpLocks/>
            </p:cNvGrpSpPr>
            <p:nvPr/>
          </p:nvGrpSpPr>
          <p:grpSpPr bwMode="auto">
            <a:xfrm>
              <a:off x="3054" y="3868"/>
              <a:ext cx="2161" cy="288"/>
              <a:chOff x="3054" y="3868"/>
              <a:chExt cx="2161" cy="288"/>
            </a:xfrm>
          </p:grpSpPr>
          <p:sp>
            <p:nvSpPr>
              <p:cNvPr id="9242" name="Text Box 52"/>
              <p:cNvSpPr txBox="1">
                <a:spLocks noChangeArrowheads="1"/>
              </p:cNvSpPr>
              <p:nvPr/>
            </p:nvSpPr>
            <p:spPr bwMode="auto">
              <a:xfrm>
                <a:off x="3054" y="3889"/>
                <a:ext cx="624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</p:txBody>
          </p:sp>
          <p:sp>
            <p:nvSpPr>
              <p:cNvPr id="9243" name="Text Box 64"/>
              <p:cNvSpPr txBox="1">
                <a:spLocks noChangeArrowheads="1"/>
              </p:cNvSpPr>
              <p:nvPr/>
            </p:nvSpPr>
            <p:spPr bwMode="auto">
              <a:xfrm>
                <a:off x="3899" y="3868"/>
                <a:ext cx="131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001136" y="4176563"/>
            <a:ext cx="6569075" cy="1289711"/>
            <a:chOff x="624" y="2304"/>
            <a:chExt cx="4138" cy="1356"/>
          </a:xfrm>
        </p:grpSpPr>
        <p:pic>
          <p:nvPicPr>
            <p:cNvPr id="9238" name="Picture 21" descr="FLOWER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" y="2304"/>
              <a:ext cx="1972" cy="135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9" name="Picture 22" descr="DAICHI~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26"/>
              <a:ext cx="2166" cy="1315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202" name="Text Box 74"/>
          <p:cNvSpPr txBox="1">
            <a:spLocks noChangeArrowheads="1"/>
          </p:cNvSpPr>
          <p:nvPr/>
        </p:nvSpPr>
        <p:spPr bwMode="auto">
          <a:xfrm>
            <a:off x="1024064" y="5822074"/>
            <a:ext cx="33167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:….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647656"/>
            <a:ext cx="1832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677" indent="0" algn="ctr">
              <a:buNone/>
            </a:pPr>
            <a:r>
              <a:rPr lang="en-US" sz="3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851811" y="250424"/>
                <a:ext cx="417102" cy="726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rgbClr val="86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200" b="1" i="0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rgbClr val="860000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11" y="250424"/>
                <a:ext cx="417102" cy="72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505200" y="772885"/>
                <a:ext cx="417102" cy="726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rgbClr val="86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200" b="1" i="0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rgbClr val="860000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772885"/>
                <a:ext cx="417102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056697" y="3234191"/>
            <a:ext cx="6553200" cy="904080"/>
            <a:chOff x="1006475" y="3463133"/>
            <a:chExt cx="6553200" cy="904080"/>
          </a:xfrm>
        </p:grpSpPr>
        <p:grpSp>
          <p:nvGrpSpPr>
            <p:cNvPr id="9230" name="Group 29"/>
            <p:cNvGrpSpPr>
              <a:grpSpLocks/>
            </p:cNvGrpSpPr>
            <p:nvPr/>
          </p:nvGrpSpPr>
          <p:grpSpPr bwMode="auto">
            <a:xfrm>
              <a:off x="1006475" y="4188485"/>
              <a:ext cx="6553200" cy="178728"/>
              <a:chOff x="576" y="2112"/>
              <a:chExt cx="4224" cy="96"/>
            </a:xfrm>
          </p:grpSpPr>
          <p:sp>
            <p:nvSpPr>
              <p:cNvPr id="9235" name="Line 24"/>
              <p:cNvSpPr>
                <a:spLocks noChangeShapeType="1"/>
              </p:cNvSpPr>
              <p:nvPr/>
            </p:nvSpPr>
            <p:spPr bwMode="auto">
              <a:xfrm flipV="1">
                <a:off x="720" y="2112"/>
                <a:ext cx="39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Line 25"/>
              <p:cNvSpPr>
                <a:spLocks noChangeShapeType="1"/>
              </p:cNvSpPr>
              <p:nvPr/>
            </p:nvSpPr>
            <p:spPr bwMode="auto">
              <a:xfrm flipH="1">
                <a:off x="57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Line 28"/>
              <p:cNvSpPr>
                <a:spLocks noChangeShapeType="1"/>
              </p:cNvSpPr>
              <p:nvPr/>
            </p:nvSpPr>
            <p:spPr bwMode="auto">
              <a:xfrm>
                <a:off x="465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2" name="Group 69"/>
            <p:cNvGrpSpPr>
              <a:grpSpLocks/>
            </p:cNvGrpSpPr>
            <p:nvPr/>
          </p:nvGrpSpPr>
          <p:grpSpPr bwMode="auto">
            <a:xfrm>
              <a:off x="1168400" y="3642993"/>
              <a:ext cx="6094414" cy="474747"/>
              <a:chOff x="678" y="2041"/>
              <a:chExt cx="3839" cy="255"/>
            </a:xfrm>
          </p:grpSpPr>
          <p:sp>
            <p:nvSpPr>
              <p:cNvPr id="9233" name="Text Box 70"/>
              <p:cNvSpPr txBox="1">
                <a:spLocks noChangeArrowheads="1"/>
              </p:cNvSpPr>
              <p:nvPr/>
            </p:nvSpPr>
            <p:spPr bwMode="auto">
              <a:xfrm>
                <a:off x="678" y="2048"/>
                <a:ext cx="2448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34" name="Text Box 71"/>
              <p:cNvSpPr txBox="1">
                <a:spLocks noChangeArrowheads="1"/>
              </p:cNvSpPr>
              <p:nvPr/>
            </p:nvSpPr>
            <p:spPr bwMode="auto">
              <a:xfrm>
                <a:off x="2536" y="2041"/>
                <a:ext cx="1981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3678769" y="3463133"/>
                  <a:ext cx="417102" cy="7265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200" b="1" i="1" smtClean="0">
                                <a:solidFill>
                                  <a:srgbClr val="86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1" i="1" smtClean="0">
                                <a:solidFill>
                                  <a:srgbClr val="86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2200" b="1" i="0" smtClean="0">
                                <a:solidFill>
                                  <a:srgbClr val="8600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2200" b="1" dirty="0">
                    <a:solidFill>
                      <a:srgbClr val="86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8769" y="3463133"/>
                  <a:ext cx="417102" cy="72654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532075" y="5596094"/>
                <a:ext cx="417102" cy="726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rgbClr val="86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200" b="1" i="0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rgbClr val="86000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075" y="5596094"/>
                <a:ext cx="417102" cy="7265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41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7" y="34901"/>
            <a:ext cx="9101533" cy="682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WordArt 5"/>
          <p:cNvSpPr>
            <a:spLocks noChangeArrowheads="1" noChangeShapeType="1" noTextEdit="1"/>
          </p:cNvSpPr>
          <p:nvPr/>
        </p:nvSpPr>
        <p:spPr bwMode="auto">
          <a:xfrm>
            <a:off x="1486455" y="1679114"/>
            <a:ext cx="5181600" cy="22860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39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38916" name="Group 18"/>
          <p:cNvGrpSpPr>
            <a:grpSpLocks/>
          </p:cNvGrpSpPr>
          <p:nvPr/>
        </p:nvGrpSpPr>
        <p:grpSpPr bwMode="auto">
          <a:xfrm rot="21398121">
            <a:off x="1967468" y="3997651"/>
            <a:ext cx="4219575" cy="1620837"/>
            <a:chOff x="5225" y="9335"/>
            <a:chExt cx="2520" cy="1750"/>
          </a:xfrm>
        </p:grpSpPr>
        <p:sp>
          <p:nvSpPr>
            <p:cNvPr id="38917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964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38918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9" name="Picture 25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24" descr="BOOK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1" name="Picture 23" descr="QUILLP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defTabSz="91396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892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3964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892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defTabSz="9139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892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3964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01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85" y="0"/>
            <a:ext cx="9144000" cy="681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684073" y="3941937"/>
            <a:ext cx="7304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084" y="255453"/>
            <a:ext cx="109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448902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46"/>
          <p:cNvGrpSpPr>
            <a:grpSpLocks/>
          </p:cNvGrpSpPr>
          <p:nvPr/>
        </p:nvGrpSpPr>
        <p:grpSpPr bwMode="auto">
          <a:xfrm rot="10800000">
            <a:off x="1093283" y="3073306"/>
            <a:ext cx="3357562" cy="228725"/>
            <a:chOff x="576" y="2112"/>
            <a:chExt cx="4224" cy="96"/>
          </a:xfrm>
        </p:grpSpPr>
        <p:sp>
          <p:nvSpPr>
            <p:cNvPr id="38" name="Line 47"/>
            <p:cNvSpPr>
              <a:spLocks noChangeShapeType="1"/>
            </p:cNvSpPr>
            <p:nvPr/>
          </p:nvSpPr>
          <p:spPr bwMode="auto">
            <a:xfrm flipV="1">
              <a:off x="720" y="2112"/>
              <a:ext cx="39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8"/>
            <p:cNvSpPr>
              <a:spLocks noChangeShapeType="1"/>
            </p:cNvSpPr>
            <p:nvPr/>
          </p:nvSpPr>
          <p:spPr bwMode="auto">
            <a:xfrm flipH="1">
              <a:off x="576" y="2112"/>
              <a:ext cx="144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4656" y="2112"/>
              <a:ext cx="144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79"/>
          <p:cNvGrpSpPr>
            <a:grpSpLocks/>
          </p:cNvGrpSpPr>
          <p:nvPr/>
        </p:nvGrpSpPr>
        <p:grpSpPr bwMode="auto">
          <a:xfrm>
            <a:off x="4497203" y="3127278"/>
            <a:ext cx="3884797" cy="673071"/>
            <a:chOff x="2928" y="3767"/>
            <a:chExt cx="2287" cy="389"/>
          </a:xfrm>
        </p:grpSpPr>
        <p:grpSp>
          <p:nvGrpSpPr>
            <p:cNvPr id="42" name="Group 42"/>
            <p:cNvGrpSpPr>
              <a:grpSpLocks/>
            </p:cNvGrpSpPr>
            <p:nvPr/>
          </p:nvGrpSpPr>
          <p:grpSpPr bwMode="auto">
            <a:xfrm rot="10800000">
              <a:off x="2928" y="3767"/>
              <a:ext cx="1824" cy="96"/>
              <a:chOff x="576" y="2112"/>
              <a:chExt cx="4224" cy="96"/>
            </a:xfrm>
          </p:grpSpPr>
          <p:sp>
            <p:nvSpPr>
              <p:cNvPr id="47" name="Line 43"/>
              <p:cNvSpPr>
                <a:spLocks noChangeShapeType="1"/>
              </p:cNvSpPr>
              <p:nvPr/>
            </p:nvSpPr>
            <p:spPr bwMode="auto">
              <a:xfrm flipV="1">
                <a:off x="720" y="2112"/>
                <a:ext cx="39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Line 44"/>
              <p:cNvSpPr>
                <a:spLocks noChangeShapeType="1"/>
              </p:cNvSpPr>
              <p:nvPr/>
            </p:nvSpPr>
            <p:spPr bwMode="auto">
              <a:xfrm flipH="1">
                <a:off x="57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Line 45"/>
              <p:cNvSpPr>
                <a:spLocks noChangeShapeType="1"/>
              </p:cNvSpPr>
              <p:nvPr/>
            </p:nvSpPr>
            <p:spPr bwMode="auto">
              <a:xfrm>
                <a:off x="465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4" name="Group 76"/>
            <p:cNvGrpSpPr>
              <a:grpSpLocks/>
            </p:cNvGrpSpPr>
            <p:nvPr/>
          </p:nvGrpSpPr>
          <p:grpSpPr bwMode="auto">
            <a:xfrm>
              <a:off x="3054" y="3868"/>
              <a:ext cx="2161" cy="288"/>
              <a:chOff x="3054" y="3868"/>
              <a:chExt cx="2161" cy="288"/>
            </a:xfrm>
          </p:grpSpPr>
          <p:sp>
            <p:nvSpPr>
              <p:cNvPr id="45" name="Text Box 52"/>
              <p:cNvSpPr txBox="1">
                <a:spLocks noChangeArrowheads="1"/>
              </p:cNvSpPr>
              <p:nvPr/>
            </p:nvSpPr>
            <p:spPr bwMode="auto">
              <a:xfrm>
                <a:off x="3054" y="3889"/>
                <a:ext cx="624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</p:txBody>
          </p:sp>
          <p:sp>
            <p:nvSpPr>
              <p:cNvPr id="46" name="Text Box 64"/>
              <p:cNvSpPr txBox="1">
                <a:spLocks noChangeArrowheads="1"/>
              </p:cNvSpPr>
              <p:nvPr/>
            </p:nvSpPr>
            <p:spPr bwMode="auto">
              <a:xfrm>
                <a:off x="3899" y="3868"/>
                <a:ext cx="131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0" name="Group 23"/>
          <p:cNvGrpSpPr>
            <a:grpSpLocks/>
          </p:cNvGrpSpPr>
          <p:nvPr/>
        </p:nvGrpSpPr>
        <p:grpSpPr bwMode="auto">
          <a:xfrm>
            <a:off x="1051577" y="1720089"/>
            <a:ext cx="6569075" cy="1289711"/>
            <a:chOff x="624" y="2304"/>
            <a:chExt cx="4138" cy="1356"/>
          </a:xfrm>
        </p:grpSpPr>
        <p:pic>
          <p:nvPicPr>
            <p:cNvPr id="51" name="Picture 21" descr="FLOWER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" y="2304"/>
              <a:ext cx="1972" cy="135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2" descr="DAICHI~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26"/>
              <a:ext cx="2166" cy="1315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Text Box 74"/>
          <p:cNvSpPr txBox="1">
            <a:spLocks noChangeArrowheads="1"/>
          </p:cNvSpPr>
          <p:nvPr/>
        </p:nvSpPr>
        <p:spPr bwMode="auto">
          <a:xfrm>
            <a:off x="1173396" y="3288519"/>
            <a:ext cx="33167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:….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43957" y="250276"/>
            <a:ext cx="1832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677" indent="0" algn="ctr">
              <a:buNone/>
            </a:pPr>
            <a:r>
              <a:rPr lang="en-US" sz="32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071806" y="697340"/>
            <a:ext cx="6553200" cy="905274"/>
            <a:chOff x="1006475" y="3461939"/>
            <a:chExt cx="6553200" cy="905274"/>
          </a:xfrm>
        </p:grpSpPr>
        <p:grpSp>
          <p:nvGrpSpPr>
            <p:cNvPr id="56" name="Group 29"/>
            <p:cNvGrpSpPr>
              <a:grpSpLocks/>
            </p:cNvGrpSpPr>
            <p:nvPr/>
          </p:nvGrpSpPr>
          <p:grpSpPr bwMode="auto">
            <a:xfrm>
              <a:off x="1006475" y="4188485"/>
              <a:ext cx="6553200" cy="178728"/>
              <a:chOff x="576" y="2112"/>
              <a:chExt cx="4224" cy="96"/>
            </a:xfrm>
          </p:grpSpPr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 flipV="1">
                <a:off x="720" y="2112"/>
                <a:ext cx="393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auto">
              <a:xfrm flipH="1">
                <a:off x="57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28"/>
              <p:cNvSpPr>
                <a:spLocks noChangeShapeType="1"/>
              </p:cNvSpPr>
              <p:nvPr/>
            </p:nvSpPr>
            <p:spPr bwMode="auto">
              <a:xfrm>
                <a:off x="4656" y="2112"/>
                <a:ext cx="144" cy="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" name="Group 69"/>
            <p:cNvGrpSpPr>
              <a:grpSpLocks/>
            </p:cNvGrpSpPr>
            <p:nvPr/>
          </p:nvGrpSpPr>
          <p:grpSpPr bwMode="auto">
            <a:xfrm>
              <a:off x="1168400" y="3656028"/>
              <a:ext cx="6035676" cy="461715"/>
              <a:chOff x="678" y="2048"/>
              <a:chExt cx="3802" cy="248"/>
            </a:xfrm>
          </p:grpSpPr>
          <p:sp>
            <p:nvSpPr>
              <p:cNvPr id="59" name="Text Box 70"/>
              <p:cNvSpPr txBox="1">
                <a:spLocks noChangeArrowheads="1"/>
              </p:cNvSpPr>
              <p:nvPr/>
            </p:nvSpPr>
            <p:spPr bwMode="auto">
              <a:xfrm>
                <a:off x="678" y="2048"/>
                <a:ext cx="2448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Text Box 71"/>
              <p:cNvSpPr txBox="1">
                <a:spLocks noChangeArrowheads="1"/>
              </p:cNvSpPr>
              <p:nvPr/>
            </p:nvSpPr>
            <p:spPr bwMode="auto">
              <a:xfrm>
                <a:off x="2499" y="2048"/>
                <a:ext cx="1981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3637658" y="3461939"/>
                  <a:ext cx="417102" cy="7265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200" b="1" i="1" smtClean="0">
                                <a:solidFill>
                                  <a:srgbClr val="86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1" i="1" smtClean="0">
                                <a:solidFill>
                                  <a:srgbClr val="86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2200" b="1" i="0" smtClean="0">
                                <a:solidFill>
                                  <a:srgbClr val="86000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2200" b="1" dirty="0">
                    <a:solidFill>
                      <a:srgbClr val="8600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7658" y="3461939"/>
                  <a:ext cx="417102" cy="72654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668259" y="3220326"/>
                <a:ext cx="417102" cy="726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 smtClean="0">
                              <a:solidFill>
                                <a:srgbClr val="86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200" b="1" i="0" smtClean="0">
                              <a:solidFill>
                                <a:srgbClr val="86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rgbClr val="860000"/>
                  </a:solidFill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59" y="3220326"/>
                <a:ext cx="417102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297782" y="5039126"/>
                <a:ext cx="8077200" cy="1296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32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82" y="5039126"/>
                <a:ext cx="8077200" cy="12961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3176830" y="5836715"/>
                <a:ext cx="558616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b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830" y="5836715"/>
                <a:ext cx="5586169" cy="714683"/>
              </a:xfrm>
              <a:prstGeom prst="rect">
                <a:avLst/>
              </a:prstGeom>
              <a:blipFill>
                <a:blip r:embed="rId8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67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" grpId="0"/>
      <p:bldP spid="89" grpId="0"/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6"/>
            <a:ext cx="9144000" cy="76962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33400" y="990600"/>
            <a:ext cx="7162800" cy="18288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143000" y="1553320"/>
            <a:ext cx="6248400" cy="5384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41"/>
              </a:avLst>
            </a:prstTxWarp>
          </a:bodyPr>
          <a:lstStyle/>
          <a:p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3600" b="1" i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1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" y="11650"/>
            <a:ext cx="9132144" cy="681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224100" y="1238250"/>
            <a:ext cx="8537937" cy="5420655"/>
            <a:chOff x="0" y="1080"/>
            <a:chExt cx="5760" cy="3216"/>
          </a:xfrm>
        </p:grpSpPr>
        <p:sp>
          <p:nvSpPr>
            <p:cNvPr id="9250" name="Rectangle 10"/>
            <p:cNvSpPr>
              <a:spLocks noChangeArrowheads="1"/>
            </p:cNvSpPr>
            <p:nvPr/>
          </p:nvSpPr>
          <p:spPr bwMode="auto">
            <a:xfrm>
              <a:off x="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9251" name="Rectangle 11"/>
            <p:cNvSpPr>
              <a:spLocks noChangeArrowheads="1"/>
            </p:cNvSpPr>
            <p:nvPr/>
          </p:nvSpPr>
          <p:spPr bwMode="auto">
            <a:xfrm>
              <a:off x="288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9252" name="Rectangle 12"/>
            <p:cNvSpPr>
              <a:spLocks noChangeArrowheads="1"/>
            </p:cNvSpPr>
            <p:nvPr/>
          </p:nvSpPr>
          <p:spPr bwMode="auto">
            <a:xfrm>
              <a:off x="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FF"/>
                </a:solidFill>
              </a:endParaRPr>
            </a:p>
          </p:txBody>
        </p:sp>
        <p:sp>
          <p:nvSpPr>
            <p:cNvPr id="9253" name="Rectangle 13"/>
            <p:cNvSpPr>
              <a:spLocks noChangeArrowheads="1"/>
            </p:cNvSpPr>
            <p:nvPr/>
          </p:nvSpPr>
          <p:spPr bwMode="auto">
            <a:xfrm>
              <a:off x="288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FF"/>
                </a:solidFill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00" y="1302848"/>
            <a:ext cx="4279902" cy="2028686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224102" y="3286542"/>
            <a:ext cx="4159250" cy="56172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uống đủ chất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418" name="Picture 34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224101" y="1268528"/>
            <a:ext cx="4325673" cy="283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835064" y="1862608"/>
            <a:ext cx="822325" cy="7969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</a:rPr>
              <a:t>1</a:t>
            </a:r>
            <a:endParaRPr lang="en-US" alt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100" y="4072148"/>
            <a:ext cx="4308087" cy="2588993"/>
          </a:xfrm>
          <a:prstGeom prst="rect">
            <a:avLst/>
          </a:prstGeom>
        </p:spPr>
      </p:pic>
      <p:sp>
        <p:nvSpPr>
          <p:cNvPr id="40" name="Horizontal Scroll 39"/>
          <p:cNvSpPr/>
          <p:nvPr/>
        </p:nvSpPr>
        <p:spPr>
          <a:xfrm>
            <a:off x="108008" y="6224828"/>
            <a:ext cx="4159250" cy="561724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luyện thể dục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404" name="Picture 20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96232" y="4013258"/>
            <a:ext cx="4350368" cy="272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9" name="Rectangle 3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808162" y="5333989"/>
            <a:ext cx="866775" cy="7318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smtClean="0">
                <a:solidFill>
                  <a:srgbClr val="FF3300"/>
                </a:solidFill>
              </a:rPr>
              <a:t>2</a:t>
            </a:r>
            <a:endParaRPr lang="en-US" altLang="en-US" sz="180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4976" y="1268528"/>
            <a:ext cx="2287062" cy="2755574"/>
          </a:xfrm>
          <a:prstGeom prst="rect">
            <a:avLst/>
          </a:prstGeom>
        </p:spPr>
      </p:pic>
      <p:sp>
        <p:nvSpPr>
          <p:cNvPr id="44" name="Horizontal Scroll 43"/>
          <p:cNvSpPr/>
          <p:nvPr/>
        </p:nvSpPr>
        <p:spPr>
          <a:xfrm>
            <a:off x="4622010" y="1149300"/>
            <a:ext cx="1726492" cy="2698966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 khuẩn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thường xuyên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416" name="Picture 32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4489538" y="1250772"/>
            <a:ext cx="4272499" cy="296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55" y="4009600"/>
            <a:ext cx="4229850" cy="2636019"/>
          </a:xfrm>
          <a:prstGeom prst="rect">
            <a:avLst/>
          </a:prstGeom>
        </p:spPr>
      </p:pic>
      <p:sp>
        <p:nvSpPr>
          <p:cNvPr id="41" name="Horizontal Scroll 40"/>
          <p:cNvSpPr/>
          <p:nvPr/>
        </p:nvSpPr>
        <p:spPr>
          <a:xfrm>
            <a:off x="4784330" y="6113384"/>
            <a:ext cx="4159250" cy="545521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417" name="Picture 33" descr="untitled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4461671" y="4167309"/>
            <a:ext cx="4283119" cy="256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1" name="Rectangle 3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397719" y="1939494"/>
            <a:ext cx="866775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smtClean="0">
                <a:solidFill>
                  <a:srgbClr val="FF3300"/>
                </a:solidFill>
              </a:rPr>
              <a:t>3</a:t>
            </a:r>
            <a:endParaRPr lang="en-US" altLang="en-US" sz="1800"/>
          </a:p>
        </p:txBody>
      </p:sp>
      <p:sp>
        <p:nvSpPr>
          <p:cNvPr id="16420" name="Rectangle 3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433343" y="5345127"/>
            <a:ext cx="830263" cy="776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</a:rPr>
              <a:t>4</a:t>
            </a:r>
            <a:endParaRPr lang="en-US" altLang="en-US" sz="1800"/>
          </a:p>
        </p:txBody>
      </p:sp>
      <p:sp>
        <p:nvSpPr>
          <p:cNvPr id="47" name="Cloud Callout 46"/>
          <p:cNvSpPr/>
          <p:nvPr/>
        </p:nvSpPr>
        <p:spPr>
          <a:xfrm>
            <a:off x="958850" y="178950"/>
            <a:ext cx="7162800" cy="889015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WordArt 4"/>
          <p:cNvSpPr>
            <a:spLocks noChangeArrowheads="1" noChangeShapeType="1" noTextEdit="1"/>
          </p:cNvSpPr>
          <p:nvPr/>
        </p:nvSpPr>
        <p:spPr bwMode="auto">
          <a:xfrm>
            <a:off x="1379802" y="323906"/>
            <a:ext cx="6248400" cy="5384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41"/>
              </a:avLst>
            </a:prstTxWarp>
          </a:bodyPr>
          <a:lstStyle/>
          <a:p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36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3600" b="1" i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99250" y="2753477"/>
            <a:ext cx="8362787" cy="2576762"/>
          </a:xfrm>
          <a:prstGeom prst="flowChartAlternateProcess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ô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 một câu hỏi, có 10 giây để suy nghĩ tìm đáp án.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1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ô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>
            <a:hlinkClick r:id="rId10" action="ppaction://hlinksldjump"/>
          </p:cNvPr>
          <p:cNvSpPr/>
          <p:nvPr/>
        </p:nvSpPr>
        <p:spPr>
          <a:xfrm>
            <a:off x="8465662" y="6364738"/>
            <a:ext cx="610656" cy="493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405" grpId="0" animBg="1"/>
      <p:bldP spid="40" grpId="0" animBg="1"/>
      <p:bldP spid="40" grpId="1" animBg="1"/>
      <p:bldP spid="16419" grpId="0" animBg="1"/>
      <p:bldP spid="44" grpId="0" animBg="1"/>
      <p:bldP spid="44" grpId="1" animBg="1"/>
      <p:bldP spid="41" grpId="0" animBg="1"/>
      <p:bldP spid="16421" grpId="0" animBg="1"/>
      <p:bldP spid="16420" grpId="0" animBg="1"/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4438-7040-4290-96DC-C714234A47BA}" type="slidenum">
              <a:rPr lang="en-US"/>
              <a:pPr/>
              <a:t>23</a:t>
            </a:fld>
            <a:endParaRPr lang="en-US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715000" y="3486151"/>
            <a:ext cx="16573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7486650" y="171450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5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7486650" y="1714501"/>
            <a:ext cx="285750" cy="30718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4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7486650" y="1714500"/>
            <a:ext cx="2286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3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7486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2</a:t>
            </a: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7219950" y="1524795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742950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</a:t>
            </a:r>
          </a:p>
        </p:txBody>
      </p:sp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7486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0</a:t>
            </a:r>
          </a:p>
        </p:txBody>
      </p:sp>
      <p:pic>
        <p:nvPicPr>
          <p:cNvPr id="40971" name="Picture 11" descr="j0336978[2]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021556"/>
            <a:ext cx="857250" cy="87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15250" y="5715000"/>
            <a:ext cx="285750" cy="2857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40973" name="ELPH230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7721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5657850" y="4647011"/>
            <a:ext cx="5715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3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3143250" y="1828800"/>
            <a:ext cx="4286250" cy="25717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2700" dirty="0"/>
          </a:p>
        </p:txBody>
      </p:sp>
      <p:pic>
        <p:nvPicPr>
          <p:cNvPr id="40994" name="Picture 34" descr="4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43450"/>
            <a:ext cx="12001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7" name="Oval 37"/>
          <p:cNvSpPr>
            <a:spLocks noChangeArrowheads="1"/>
          </p:cNvSpPr>
          <p:nvPr/>
        </p:nvSpPr>
        <p:spPr bwMode="auto">
          <a:xfrm>
            <a:off x="7219950" y="1524000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41001" name="WordArt 41"/>
          <p:cNvSpPr>
            <a:spLocks noChangeArrowheads="1" noChangeShapeType="1" noTextEdit="1"/>
          </p:cNvSpPr>
          <p:nvPr/>
        </p:nvSpPr>
        <p:spPr bwMode="auto">
          <a:xfrm>
            <a:off x="7867650" y="3107134"/>
            <a:ext cx="4000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300" kern="10" dirty="0">
              <a:ln w="9525">
                <a:solidFill>
                  <a:srgbClr val="FF99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800000"/>
                  </a:gs>
                  <a:gs pos="50000">
                    <a:srgbClr val="FF3300"/>
                  </a:gs>
                  <a:gs pos="100000">
                    <a:srgbClr val="800000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41003" name="Text Box 43"/>
          <p:cNvSpPr txBox="1">
            <a:spLocks noChangeArrowheads="1"/>
          </p:cNvSpPr>
          <p:nvPr/>
        </p:nvSpPr>
        <p:spPr bwMode="auto">
          <a:xfrm>
            <a:off x="2743200" y="1200151"/>
            <a:ext cx="18288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/>
          </a:p>
        </p:txBody>
      </p:sp>
      <p:sp>
        <p:nvSpPr>
          <p:cNvPr id="41008" name="Rectangle 48"/>
          <p:cNvSpPr>
            <a:spLocks noChangeArrowheads="1"/>
          </p:cNvSpPr>
          <p:nvPr/>
        </p:nvSpPr>
        <p:spPr bwMode="auto">
          <a:xfrm>
            <a:off x="5600700" y="4586288"/>
            <a:ext cx="628650" cy="5786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3300" b="1" dirty="0">
                <a:solidFill>
                  <a:srgbClr val="006600"/>
                </a:solidFill>
              </a:rPr>
              <a:t>S</a:t>
            </a:r>
            <a:endParaRPr lang="en-US" sz="3300" b="1" dirty="0">
              <a:solidFill>
                <a:srgbClr val="006600"/>
              </a:solidFill>
            </a:endParaRPr>
          </a:p>
        </p:txBody>
      </p:sp>
      <p:grpSp>
        <p:nvGrpSpPr>
          <p:cNvPr id="41011" name="Group 51"/>
          <p:cNvGrpSpPr>
            <a:grpSpLocks/>
          </p:cNvGrpSpPr>
          <p:nvPr/>
        </p:nvGrpSpPr>
        <p:grpSpPr bwMode="auto">
          <a:xfrm>
            <a:off x="589136" y="2672705"/>
            <a:ext cx="1449214" cy="1899295"/>
            <a:chOff x="576" y="1741"/>
            <a:chExt cx="779" cy="1235"/>
          </a:xfrm>
        </p:grpSpPr>
        <p:sp>
          <p:nvSpPr>
            <p:cNvPr id="41009" name="AutoShape 49"/>
            <p:cNvSpPr>
              <a:spLocks noChangeArrowheads="1"/>
            </p:cNvSpPr>
            <p:nvPr/>
          </p:nvSpPr>
          <p:spPr bwMode="auto">
            <a:xfrm>
              <a:off x="576" y="1745"/>
              <a:ext cx="779" cy="88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  <a:p>
              <a:pPr algn="ctr"/>
              <a:endParaRPr lang="en-US"/>
            </a:p>
          </p:txBody>
        </p:sp>
        <p:sp>
          <p:nvSpPr>
            <p:cNvPr id="41010" name="Line 50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2" name="AutoShape 49"/>
            <p:cNvSpPr>
              <a:spLocks noChangeArrowheads="1"/>
            </p:cNvSpPr>
            <p:nvPr/>
          </p:nvSpPr>
          <p:spPr bwMode="auto">
            <a:xfrm>
              <a:off x="576" y="1741"/>
              <a:ext cx="779" cy="88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  <a:p>
              <a:pPr algn="ctr"/>
              <a:endParaRPr lang="en-US"/>
            </a:p>
          </p:txBody>
        </p:sp>
      </p:grpSp>
      <p:pic>
        <p:nvPicPr>
          <p:cNvPr id="39" name="Picture 34" descr="questionbig_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86809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175464" y="501570"/>
            <a:ext cx="733988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Đúng điền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Sai điền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 mỗi ô trống sau: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05200" y="2672755"/>
                <a:ext cx="3752850" cy="890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b="1" i="1"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vi-VN" sz="3600" b="1" i="1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vi-VN" sz="3600" b="1" dirty="0"/>
                  <a:t> </a:t>
                </a:r>
                <a:r>
                  <a:rPr lang="en-US" sz="3600" b="1" dirty="0" smtClean="0"/>
                  <a:t>- </a:t>
                </a:r>
                <a:r>
                  <a:rPr lang="vi-VN" sz="36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vi-VN" sz="36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3600" b="1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b="1" i="1">
                            <a:latin typeface="Cambria Math"/>
                          </a:rPr>
                          <m:t>𝟏𝟎</m:t>
                        </m:r>
                        <m:r>
                          <a:rPr lang="vi-VN" sz="3600" b="1" i="1">
                            <a:latin typeface="Cambria Math"/>
                          </a:rPr>
                          <m:t> −</m:t>
                        </m:r>
                        <m:r>
                          <a:rPr lang="vi-VN" sz="36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vi-VN" sz="3600" b="1" i="1">
                            <a:latin typeface="Cambria Math"/>
                          </a:rPr>
                          <m:t>𝟏𝟐</m:t>
                        </m:r>
                        <m:r>
                          <a:rPr lang="vi-VN" sz="3600" b="1" i="1">
                            <a:latin typeface="Cambria Math"/>
                          </a:rPr>
                          <m:t> − </m:t>
                        </m:r>
                        <m:r>
                          <a:rPr lang="vi-VN" sz="3600" b="1" i="1">
                            <a:latin typeface="Cambria Math"/>
                          </a:rPr>
                          <m:t>𝟒</m:t>
                        </m:r>
                        <m:r>
                          <a:rPr lang="vi-VN" sz="3600" b="1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vi-VN" sz="36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3600" b="1" i="1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vi-VN" sz="3600" b="1" i="1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endParaRPr lang="vi-VN" sz="3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672755"/>
                <a:ext cx="3752850" cy="890115"/>
              </a:xfrm>
              <a:prstGeom prst="rect">
                <a:avLst/>
              </a:prstGeom>
              <a:blipFill>
                <a:blip r:embed="rId13"/>
                <a:stretch>
                  <a:fillRect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18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9307E-6 L 0.18959 4.99307E-6 C 0.27431 4.99307E-6 0.37917 -0.0178 0.37917 -0.03191 L 0.37917 -0.06381 " pathEditMode="relative" rAng="0" ptsTypes="FfFF">
                                      <p:cBhvr>
                                        <p:cTn id="85" dur="2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-3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991" fill="hold"/>
                                        <p:tgtEl>
                                          <p:spTgt spid="40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3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3"/>
                </p:tgtEl>
              </p:cMediaNode>
            </p:audio>
          </p:childTnLst>
        </p:cTn>
      </p:par>
    </p:tnLst>
    <p:bldLst>
      <p:bldP spid="40963" grpId="0" animBg="1"/>
      <p:bldP spid="40963" grpId="1" animBg="1"/>
      <p:bldP spid="40964" grpId="0" animBg="1"/>
      <p:bldP spid="40964" grpId="1" animBg="1"/>
      <p:bldP spid="40965" grpId="0" animBg="1"/>
      <p:bldP spid="40965" grpId="1" animBg="1"/>
      <p:bldP spid="40966" grpId="0" animBg="1"/>
      <p:bldP spid="40966" grpId="1" animBg="1"/>
      <p:bldP spid="40967" grpId="0" animBg="1"/>
      <p:bldP spid="40967" grpId="1" animBg="1"/>
      <p:bldP spid="40968" grpId="0" animBg="1"/>
      <p:bldP spid="40968" grpId="1" animBg="1"/>
      <p:bldP spid="40969" grpId="0" animBg="1"/>
      <p:bldP spid="40969" grpId="1" animBg="1"/>
      <p:bldP spid="40982" grpId="0" animBg="1"/>
      <p:bldP spid="40983" grpId="0" animBg="1"/>
      <p:bldP spid="40997" grpId="0" animBg="1"/>
      <p:bldP spid="40997" grpId="1" animBg="1"/>
      <p:bldP spid="41001" grpId="0" animBg="1"/>
      <p:bldP spid="41001" grpId="1" animBg="1"/>
      <p:bldP spid="4100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4438-7040-4290-96DC-C714234A47BA}" type="slidenum">
              <a:rPr lang="en-US"/>
              <a:pPr/>
              <a:t>24</a:t>
            </a:fld>
            <a:endParaRPr lang="en-US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715000" y="3486151"/>
            <a:ext cx="16573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7486650" y="171450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5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7486650" y="1714501"/>
            <a:ext cx="285750" cy="30718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4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7486650" y="1714500"/>
            <a:ext cx="2286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3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7486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2</a:t>
            </a: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7143750" y="1485900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742950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</a:t>
            </a:r>
          </a:p>
        </p:txBody>
      </p:sp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7486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0</a:t>
            </a:r>
          </a:p>
        </p:txBody>
      </p:sp>
      <p:pic>
        <p:nvPicPr>
          <p:cNvPr id="40971" name="Picture 11" descr="j0336978[2]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11069"/>
            <a:ext cx="914399" cy="81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2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15250" y="5715000"/>
            <a:ext cx="285750" cy="2857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40973" name="ELPH230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7721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5629275" y="4618436"/>
            <a:ext cx="5715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3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983" name="Oval 23"/>
          <p:cNvSpPr>
            <a:spLocks noChangeArrowheads="1"/>
          </p:cNvSpPr>
          <p:nvPr/>
        </p:nvSpPr>
        <p:spPr bwMode="auto">
          <a:xfrm>
            <a:off x="3171825" y="1828800"/>
            <a:ext cx="4286250" cy="25717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350"/>
          </a:p>
        </p:txBody>
      </p:sp>
      <p:pic>
        <p:nvPicPr>
          <p:cNvPr id="40994" name="Picture 34" descr="4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43450"/>
            <a:ext cx="12001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7" name="Oval 37"/>
          <p:cNvSpPr>
            <a:spLocks noChangeArrowheads="1"/>
          </p:cNvSpPr>
          <p:nvPr/>
        </p:nvSpPr>
        <p:spPr bwMode="auto">
          <a:xfrm>
            <a:off x="7143750" y="1485900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41003" name="Text Box 43"/>
          <p:cNvSpPr txBox="1">
            <a:spLocks noChangeArrowheads="1"/>
          </p:cNvSpPr>
          <p:nvPr/>
        </p:nvSpPr>
        <p:spPr bwMode="auto">
          <a:xfrm>
            <a:off x="2743200" y="1200151"/>
            <a:ext cx="18288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/>
          </a:p>
        </p:txBody>
      </p:sp>
      <p:sp>
        <p:nvSpPr>
          <p:cNvPr id="41008" name="Rectangle 48"/>
          <p:cNvSpPr>
            <a:spLocks noChangeArrowheads="1"/>
          </p:cNvSpPr>
          <p:nvPr/>
        </p:nvSpPr>
        <p:spPr bwMode="auto">
          <a:xfrm>
            <a:off x="5600700" y="4560203"/>
            <a:ext cx="628650" cy="5786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300" b="1" dirty="0">
                <a:solidFill>
                  <a:srgbClr val="FF0000"/>
                </a:solidFill>
              </a:rPr>
              <a:t>Đ</a:t>
            </a:r>
          </a:p>
        </p:txBody>
      </p:sp>
      <p:grpSp>
        <p:nvGrpSpPr>
          <p:cNvPr id="41011" name="Group 51"/>
          <p:cNvGrpSpPr>
            <a:grpSpLocks/>
          </p:cNvGrpSpPr>
          <p:nvPr/>
        </p:nvGrpSpPr>
        <p:grpSpPr bwMode="auto">
          <a:xfrm>
            <a:off x="1600200" y="2800350"/>
            <a:ext cx="1542231" cy="1771650"/>
            <a:chOff x="576" y="1824"/>
            <a:chExt cx="829" cy="1152"/>
          </a:xfrm>
        </p:grpSpPr>
        <p:sp>
          <p:nvSpPr>
            <p:cNvPr id="41009" name="AutoShape 49"/>
            <p:cNvSpPr>
              <a:spLocks noChangeArrowheads="1"/>
            </p:cNvSpPr>
            <p:nvPr/>
          </p:nvSpPr>
          <p:spPr bwMode="auto">
            <a:xfrm>
              <a:off x="576" y="1824"/>
              <a:ext cx="829" cy="855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10" name="Line 50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39" name="Picture 34" descr="questionbig_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86809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42975" y="534055"/>
            <a:ext cx="725805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Đúng điền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Sai điền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 mỗi ô trống sau: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29050" y="2751643"/>
                <a:ext cx="3200400" cy="1266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700" i="1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vi-VN" sz="27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vi-VN" sz="27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7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vi-VN" sz="27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7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700" i="1">
                            <a:latin typeface="Cambria Math"/>
                          </a:rPr>
                          <m:t>10 </m:t>
                        </m:r>
                      </m:num>
                      <m:den>
                        <m:r>
                          <a:rPr lang="vi-VN" sz="2700" i="1">
                            <a:latin typeface="Cambria Math"/>
                          </a:rPr>
                          <m:t>12 </m:t>
                        </m:r>
                      </m:den>
                    </m:f>
                  </m:oMath>
                </a14:m>
                <a:r>
                  <a:rPr lang="vi-VN" sz="27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vi-VN" sz="2700" i="1" dirty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vi-VN" sz="2700" i="1" dirty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vi-VN" sz="27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7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sz="27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vi-VN" sz="27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050" y="2751643"/>
                <a:ext cx="3200400" cy="1266757"/>
              </a:xfrm>
              <a:prstGeom prst="rect">
                <a:avLst/>
              </a:prstGeom>
              <a:blipFill>
                <a:blip r:embed="rId13"/>
                <a:stretch>
                  <a:fillRect r="-2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85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9307E-6 L 0.18959 4.99307E-6 C 0.27431 4.99307E-6 0.37917 -0.0178 0.37917 -0.03191 L 0.37917 -0.06381 " pathEditMode="relative" rAng="0" ptsTypes="FfFF">
                                      <p:cBhvr>
                                        <p:cTn id="79" dur="2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-3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991" fill="hold"/>
                                        <p:tgtEl>
                                          <p:spTgt spid="40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3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3"/>
                </p:tgtEl>
              </p:cMediaNode>
            </p:audio>
          </p:childTnLst>
        </p:cTn>
      </p:par>
    </p:tnLst>
    <p:bldLst>
      <p:bldP spid="40963" grpId="0" animBg="1"/>
      <p:bldP spid="40963" grpId="1" animBg="1"/>
      <p:bldP spid="40964" grpId="0" animBg="1"/>
      <p:bldP spid="40964" grpId="1" animBg="1"/>
      <p:bldP spid="40965" grpId="0" animBg="1"/>
      <p:bldP spid="40965" grpId="1" animBg="1"/>
      <p:bldP spid="40966" grpId="0" animBg="1"/>
      <p:bldP spid="40966" grpId="1" animBg="1"/>
      <p:bldP spid="40967" grpId="0" animBg="1"/>
      <p:bldP spid="40967" grpId="1" animBg="1"/>
      <p:bldP spid="40968" grpId="0" animBg="1"/>
      <p:bldP spid="40968" grpId="1" animBg="1"/>
      <p:bldP spid="40969" grpId="0" animBg="1"/>
      <p:bldP spid="40969" grpId="1" animBg="1"/>
      <p:bldP spid="40982" grpId="0" animBg="1"/>
      <p:bldP spid="40983" grpId="0" animBg="1"/>
      <p:bldP spid="40997" grpId="0" animBg="1"/>
      <p:bldP spid="40997" grpId="1" animBg="1"/>
      <p:bldP spid="410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8" action="ppaction://hlinksldjump"/>
          </p:cNvPr>
          <p:cNvSpPr/>
          <p:nvPr/>
        </p:nvSpPr>
        <p:spPr>
          <a:xfrm rot="10800000">
            <a:off x="6477000" y="4343399"/>
            <a:ext cx="1145641" cy="755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5" tIns="38692" rIns="77385" bIns="38692" rtlCol="0" anchor="ctr"/>
          <a:lstStyle/>
          <a:p>
            <a:pPr algn="ctr" defTabSz="913920"/>
            <a:endParaRPr lang="vi-VN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1570046" y="986863"/>
                <a:ext cx="6354754" cy="2161315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5" tIns="38692" rIns="77385" bIns="38692" rtlCol="0" anchor="ctr"/>
              <a:lstStyle/>
              <a:p>
                <a:pPr algn="ctr" defTabSz="792118"/>
                <a:r>
                  <a:rPr lang="en-US" sz="37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Nêu</a:t>
                </a:r>
                <a:r>
                  <a:rPr lang="en-US" sz="37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7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kết quả </a:t>
                </a:r>
                <a:r>
                  <a:rPr lang="en-US" sz="37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7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7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7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7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792118"/>
                <a14:m>
                  <m:oMath xmlns:m="http://schemas.openxmlformats.org/officeDocument/2006/math">
                    <m:f>
                      <m:fPr>
                        <m:ctrlPr>
                          <a:rPr lang="en-US" sz="46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6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num>
                      <m:den>
                        <m:r>
                          <a:rPr lang="en-US" sz="4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6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4600" b="1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46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046" y="986863"/>
                <a:ext cx="6354754" cy="2161315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6-Point Star 5"/>
              <p:cNvSpPr/>
              <p:nvPr/>
            </p:nvSpPr>
            <p:spPr>
              <a:xfrm>
                <a:off x="821163" y="3218174"/>
                <a:ext cx="6063977" cy="3006325"/>
              </a:xfrm>
              <a:prstGeom prst="star6">
                <a:avLst/>
              </a:prstGeom>
              <a:solidFill>
                <a:srgbClr val="00B0F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77385" tIns="38692" rIns="77385" bIns="38692" rtlCol="0" anchor="ctr"/>
              <a:lstStyle/>
              <a:p>
                <a:pPr algn="ctr" defTabSz="913920"/>
                <a:r>
                  <a:rPr lang="en-US" sz="4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endParaRPr 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6-Point Sta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63" y="3218174"/>
                <a:ext cx="6063977" cy="3006325"/>
              </a:xfrm>
              <a:prstGeom prst="star6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58.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51927" y="6115734"/>
            <a:ext cx="469236" cy="595539"/>
          </a:xfrm>
          <a:prstGeom prst="rect">
            <a:avLst/>
          </a:prstGeom>
        </p:spPr>
      </p:pic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7982474" y="872563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5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7982474" y="872564"/>
            <a:ext cx="285750" cy="30718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4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7982474" y="872563"/>
            <a:ext cx="2286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3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7982474" y="815413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2</a:t>
            </a: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7639574" y="643963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13" name="WordArt 8"/>
          <p:cNvSpPr>
            <a:spLocks noChangeArrowheads="1" noChangeShapeType="1" noTextEdit="1"/>
          </p:cNvSpPr>
          <p:nvPr/>
        </p:nvSpPr>
        <p:spPr bwMode="auto">
          <a:xfrm>
            <a:off x="7925324" y="815413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7982474" y="815413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0</a:t>
            </a:r>
          </a:p>
        </p:txBody>
      </p:sp>
      <p:sp>
        <p:nvSpPr>
          <p:cNvPr id="15" name="Oval 37"/>
          <p:cNvSpPr>
            <a:spLocks noChangeArrowheads="1"/>
          </p:cNvSpPr>
          <p:nvPr/>
        </p:nvSpPr>
        <p:spPr bwMode="auto">
          <a:xfrm>
            <a:off x="7639574" y="643963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16" name="WordArt 38"/>
          <p:cNvSpPr>
            <a:spLocks noChangeArrowheads="1" noChangeShapeType="1" noTextEdit="1"/>
          </p:cNvSpPr>
          <p:nvPr/>
        </p:nvSpPr>
        <p:spPr bwMode="auto">
          <a:xfrm>
            <a:off x="7925324" y="815413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9</a:t>
            </a:r>
          </a:p>
        </p:txBody>
      </p:sp>
      <p:sp>
        <p:nvSpPr>
          <p:cNvPr id="17" name="WordArt 39"/>
          <p:cNvSpPr>
            <a:spLocks noChangeArrowheads="1" noChangeShapeType="1" noTextEdit="1"/>
          </p:cNvSpPr>
          <p:nvPr/>
        </p:nvSpPr>
        <p:spPr bwMode="auto">
          <a:xfrm>
            <a:off x="7868174" y="815413"/>
            <a:ext cx="4572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10</a:t>
            </a:r>
          </a:p>
        </p:txBody>
      </p:sp>
      <p:sp>
        <p:nvSpPr>
          <p:cNvPr id="18" name="WordArt 40"/>
          <p:cNvSpPr>
            <a:spLocks noChangeArrowheads="1" noChangeShapeType="1" noTextEdit="1"/>
          </p:cNvSpPr>
          <p:nvPr/>
        </p:nvSpPr>
        <p:spPr bwMode="auto">
          <a:xfrm>
            <a:off x="7982474" y="815413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8</a:t>
            </a:r>
          </a:p>
        </p:txBody>
      </p:sp>
      <p:sp>
        <p:nvSpPr>
          <p:cNvPr id="19" name="WordArt 41"/>
          <p:cNvSpPr>
            <a:spLocks noChangeArrowheads="1" noChangeShapeType="1" noTextEdit="1"/>
          </p:cNvSpPr>
          <p:nvPr/>
        </p:nvSpPr>
        <p:spPr bwMode="auto">
          <a:xfrm>
            <a:off x="7868174" y="815413"/>
            <a:ext cx="4000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6</a:t>
            </a:r>
          </a:p>
        </p:txBody>
      </p:sp>
      <p:sp>
        <p:nvSpPr>
          <p:cNvPr id="20" name="WordArt 42"/>
          <p:cNvSpPr>
            <a:spLocks noChangeArrowheads="1" noChangeShapeType="1" noTextEdit="1"/>
          </p:cNvSpPr>
          <p:nvPr/>
        </p:nvSpPr>
        <p:spPr bwMode="auto">
          <a:xfrm>
            <a:off x="7982474" y="815413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7</a:t>
            </a:r>
          </a:p>
        </p:txBody>
      </p:sp>
      <p:grpSp>
        <p:nvGrpSpPr>
          <p:cNvPr id="34" name="Group 51"/>
          <p:cNvGrpSpPr>
            <a:grpSpLocks/>
          </p:cNvGrpSpPr>
          <p:nvPr/>
        </p:nvGrpSpPr>
        <p:grpSpPr bwMode="auto">
          <a:xfrm>
            <a:off x="844915" y="2731400"/>
            <a:ext cx="1449214" cy="1899295"/>
            <a:chOff x="576" y="1741"/>
            <a:chExt cx="779" cy="1235"/>
          </a:xfrm>
        </p:grpSpPr>
        <p:sp>
          <p:nvSpPr>
            <p:cNvPr id="35" name="AutoShape 49"/>
            <p:cNvSpPr>
              <a:spLocks noChangeArrowheads="1"/>
            </p:cNvSpPr>
            <p:nvPr/>
          </p:nvSpPr>
          <p:spPr bwMode="auto">
            <a:xfrm>
              <a:off x="576" y="1745"/>
              <a:ext cx="779" cy="88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  <a:p>
              <a:pPr algn="ctr"/>
              <a:endParaRPr lang="en-US"/>
            </a:p>
          </p:txBody>
        </p:sp>
        <p:sp>
          <p:nvSpPr>
            <p:cNvPr id="36" name="Line 50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37" name="AutoShape 49"/>
            <p:cNvSpPr>
              <a:spLocks noChangeArrowheads="1"/>
            </p:cNvSpPr>
            <p:nvPr/>
          </p:nvSpPr>
          <p:spPr bwMode="auto">
            <a:xfrm>
              <a:off x="576" y="1741"/>
              <a:ext cx="779" cy="88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2077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4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9" action="ppaction://hlinksldjump"/>
          </p:cNvPr>
          <p:cNvSpPr/>
          <p:nvPr/>
        </p:nvSpPr>
        <p:spPr>
          <a:xfrm rot="10800000">
            <a:off x="6661980" y="4267200"/>
            <a:ext cx="1001640" cy="75587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/>
          <a:lstStyle/>
          <a:p>
            <a:pPr algn="ctr" defTabSz="913877"/>
            <a:endParaRPr lang="vi-VN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286322" y="381000"/>
                <a:ext cx="6705600" cy="2133600"/>
              </a:xfrm>
              <a:prstGeom prst="snip2DiagRect">
                <a:avLst>
                  <a:gd name="adj1" fmla="val 0"/>
                  <a:gd name="adj2" fmla="val 31233"/>
                </a:avLst>
              </a:prstGeom>
              <a:solidFill>
                <a:srgbClr val="FFFF00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77382" tIns="38690" rIns="77382" bIns="38690" rtlCol="0" anchor="ctr"/>
              <a:lstStyle/>
              <a:p>
                <a:pPr defTabSz="792080"/>
                <a:r>
                  <a:rPr lang="en-US" sz="40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Nêu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kết quả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0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792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=?</m:t>
                      </m:r>
                    </m:oMath>
                  </m:oMathPara>
                </a14:m>
                <a:endPara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2" y="381000"/>
                <a:ext cx="6705600" cy="2133600"/>
              </a:xfrm>
              <a:prstGeom prst="snip2DiagRect">
                <a:avLst>
                  <a:gd name="adj1" fmla="val 0"/>
                  <a:gd name="adj2" fmla="val 31233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nip Diagonal Corner Rectangle 5"/>
              <p:cNvSpPr/>
              <p:nvPr/>
            </p:nvSpPr>
            <p:spPr>
              <a:xfrm>
                <a:off x="286322" y="3606886"/>
                <a:ext cx="6248400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2" tIns="38690" rIns="77382" bIns="38690" rtlCol="0" anchor="ctr"/>
              <a:lstStyle/>
              <a:p>
                <a:pPr algn="ctr" defTabSz="9138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Đá</m:t>
                      </m:r>
                      <m:r>
                        <a:rPr 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𝐩</m:t>
                      </m:r>
                      <m:r>
                        <a:rPr 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á</m:t>
                      </m:r>
                      <m:r>
                        <a:rPr 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𝐧</m:t>
                      </m:r>
                      <m:r>
                        <a:rPr 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nip Diagonal Corner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2" y="3606886"/>
                <a:ext cx="6248400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18.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1927" y="6262461"/>
            <a:ext cx="469236" cy="595539"/>
          </a:xfrm>
          <a:prstGeom prst="rect">
            <a:avLst/>
          </a:prstGeom>
        </p:spPr>
      </p:pic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589136" y="2672705"/>
            <a:ext cx="1449214" cy="1899295"/>
            <a:chOff x="576" y="1741"/>
            <a:chExt cx="779" cy="1235"/>
          </a:xfrm>
        </p:grpSpPr>
        <p:sp>
          <p:nvSpPr>
            <p:cNvPr id="9" name="AutoShape 49"/>
            <p:cNvSpPr>
              <a:spLocks noChangeArrowheads="1"/>
            </p:cNvSpPr>
            <p:nvPr/>
          </p:nvSpPr>
          <p:spPr bwMode="auto">
            <a:xfrm>
              <a:off x="576" y="1745"/>
              <a:ext cx="779" cy="88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  <a:p>
              <a:pPr algn="ctr"/>
              <a:endParaRPr lang="en-US"/>
            </a:p>
          </p:txBody>
        </p:sp>
        <p:sp>
          <p:nvSpPr>
            <p:cNvPr id="10" name="Line 50"/>
            <p:cNvSpPr>
              <a:spLocks noChangeShapeType="1"/>
            </p:cNvSpPr>
            <p:nvPr/>
          </p:nvSpPr>
          <p:spPr bwMode="auto">
            <a:xfrm>
              <a:off x="576" y="1968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" name="AutoShape 49"/>
            <p:cNvSpPr>
              <a:spLocks noChangeArrowheads="1"/>
            </p:cNvSpPr>
            <p:nvPr/>
          </p:nvSpPr>
          <p:spPr bwMode="auto">
            <a:xfrm>
              <a:off x="576" y="1741"/>
              <a:ext cx="779" cy="88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5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/>
            </a:p>
          </p:txBody>
        </p:sp>
      </p:grp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7486650" y="171450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5</a:t>
            </a: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7486650" y="1714501"/>
            <a:ext cx="285750" cy="30718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4</a:t>
            </a: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7486650" y="1714500"/>
            <a:ext cx="22860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3</a:t>
            </a:r>
          </a:p>
        </p:txBody>
      </p:sp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7486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2</a:t>
            </a: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7143750" y="1485900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742950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1</a:t>
            </a:r>
          </a:p>
        </p:txBody>
      </p:sp>
      <p:sp>
        <p:nvSpPr>
          <p:cNvPr id="18" name="WordArt 9"/>
          <p:cNvSpPr>
            <a:spLocks noChangeArrowheads="1" noChangeShapeType="1" noTextEdit="1"/>
          </p:cNvSpPr>
          <p:nvPr/>
        </p:nvSpPr>
        <p:spPr bwMode="auto">
          <a:xfrm>
            <a:off x="748665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800000"/>
                    </a:gs>
                    <a:gs pos="50000">
                      <a:srgbClr val="FF3300"/>
                    </a:gs>
                    <a:gs pos="100000">
                      <a:srgbClr val="800000"/>
                    </a:gs>
                  </a:gsLst>
                  <a:lin ang="5400000" scaled="1"/>
                </a:gradFill>
                <a:latin typeface="Arial Black"/>
              </a:rPr>
              <a:t>0</a:t>
            </a: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>
            <a:off x="7143750" y="1485900"/>
            <a:ext cx="857250" cy="685800"/>
          </a:xfrm>
          <a:prstGeom prst="ellipse">
            <a:avLst/>
          </a:prstGeom>
          <a:noFill/>
          <a:ln w="76200" cmpd="tri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350"/>
          </a:p>
        </p:txBody>
      </p:sp>
      <p:sp>
        <p:nvSpPr>
          <p:cNvPr id="20" name="WordArt 38"/>
          <p:cNvSpPr>
            <a:spLocks noChangeArrowheads="1" noChangeShapeType="1" noTextEdit="1"/>
          </p:cNvSpPr>
          <p:nvPr/>
        </p:nvSpPr>
        <p:spPr bwMode="auto">
          <a:xfrm>
            <a:off x="7429500" y="1657350"/>
            <a:ext cx="285750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300" kern="10" dirty="0">
              <a:ln w="9525">
                <a:solidFill>
                  <a:srgbClr val="FF99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800000"/>
                  </a:gs>
                  <a:gs pos="50000">
                    <a:srgbClr val="FF3300"/>
                  </a:gs>
                  <a:gs pos="100000">
                    <a:srgbClr val="800000"/>
                  </a:gs>
                </a:gsLst>
                <a:lin ang="5400000" scaled="1"/>
              </a:gra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5939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 thanh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3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mage result for student carto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35412"/>
            <a:ext cx="9143999" cy="2922587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714" y="2343638"/>
            <a:ext cx="9125285" cy="1569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thuộc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quy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tắc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smtClean="0">
                <a:solidFill>
                  <a:srgbClr val="860000"/>
                </a:solidFill>
                <a:latin typeface="Times New Roman" pitchFamily="18" charset="0"/>
              </a:rPr>
              <a:t>“</a:t>
            </a:r>
            <a:r>
              <a:rPr lang="en-US" altLang="vi-VN" sz="3200" b="1" dirty="0" err="1" smtClean="0">
                <a:solidFill>
                  <a:srgbClr val="860000"/>
                </a:solidFill>
                <a:latin typeface="Times New Roman" pitchFamily="18" charset="0"/>
              </a:rPr>
              <a:t>Phép</a:t>
            </a:r>
            <a:r>
              <a:rPr lang="en-US" altLang="vi-VN" sz="3200" b="1" dirty="0" smtClean="0">
                <a:solidFill>
                  <a:srgbClr val="86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60000"/>
                </a:solidFill>
                <a:latin typeface="Times New Roman" pitchFamily="18" charset="0"/>
              </a:rPr>
              <a:t>trừ</a:t>
            </a:r>
            <a:r>
              <a:rPr lang="en-US" altLang="vi-VN" sz="3200" b="1" dirty="0" smtClean="0">
                <a:solidFill>
                  <a:srgbClr val="86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60000"/>
                </a:solidFill>
                <a:latin typeface="Times New Roman" pitchFamily="18" charset="0"/>
              </a:rPr>
              <a:t>phân</a:t>
            </a:r>
            <a:r>
              <a:rPr lang="en-US" altLang="vi-VN" sz="3200" b="1" dirty="0" smtClean="0">
                <a:solidFill>
                  <a:srgbClr val="86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60000"/>
                </a:solidFill>
                <a:latin typeface="Times New Roman" pitchFamily="18" charset="0"/>
              </a:rPr>
              <a:t>số</a:t>
            </a:r>
            <a:r>
              <a:rPr lang="en-US" altLang="vi-VN" sz="3200" b="1" dirty="0" smtClean="0">
                <a:solidFill>
                  <a:srgbClr val="86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60000"/>
                </a:solidFill>
                <a:latin typeface="Times New Roman" pitchFamily="18" charset="0"/>
              </a:rPr>
              <a:t>khác</a:t>
            </a:r>
            <a:r>
              <a:rPr lang="en-US" altLang="vi-VN" sz="3200" b="1" dirty="0" smtClean="0">
                <a:solidFill>
                  <a:srgbClr val="86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60000"/>
                </a:solidFill>
                <a:latin typeface="Times New Roman" pitchFamily="18" charset="0"/>
              </a:rPr>
              <a:t>mẫu</a:t>
            </a:r>
            <a:r>
              <a:rPr lang="en-US" altLang="vi-VN" sz="3200" b="1" dirty="0" smtClean="0">
                <a:solidFill>
                  <a:srgbClr val="86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60000"/>
                </a:solidFill>
                <a:latin typeface="Times New Roman" pitchFamily="18" charset="0"/>
              </a:rPr>
              <a:t>số</a:t>
            </a:r>
            <a:r>
              <a:rPr lang="en-US" altLang="vi-VN" sz="3200" b="1" dirty="0" smtClean="0">
                <a:solidFill>
                  <a:srgbClr val="860000"/>
                </a:solidFill>
                <a:latin typeface="Times New Roman" pitchFamily="18" charset="0"/>
              </a:rPr>
              <a:t>”. </a:t>
            </a:r>
            <a:r>
              <a:rPr lang="en-US" altLang="vi-VN" sz="3200" b="1" dirty="0" err="1" smtClean="0">
                <a:solidFill>
                  <a:srgbClr val="860000"/>
                </a:solidFill>
                <a:latin typeface="Times New Roman" pitchFamily="18" charset="0"/>
              </a:rPr>
              <a:t>Hoàn</a:t>
            </a:r>
            <a:r>
              <a:rPr lang="en-US" altLang="vi-VN" sz="3200" b="1" dirty="0" smtClean="0">
                <a:solidFill>
                  <a:srgbClr val="86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60000"/>
                </a:solidFill>
                <a:latin typeface="Times New Roman" pitchFamily="18" charset="0"/>
              </a:rPr>
              <a:t>thành</a:t>
            </a:r>
            <a:r>
              <a:rPr lang="en-US" altLang="vi-VN" sz="3200" b="1" dirty="0" smtClean="0">
                <a:solidFill>
                  <a:srgbClr val="86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60000"/>
                </a:solidFill>
                <a:latin typeface="Times New Roman" pitchFamily="18" charset="0"/>
              </a:rPr>
              <a:t>bài</a:t>
            </a:r>
            <a:r>
              <a:rPr lang="en-US" altLang="vi-VN" sz="3200" b="1" dirty="0" smtClean="0">
                <a:solidFill>
                  <a:srgbClr val="86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60000"/>
                </a:solidFill>
                <a:latin typeface="Times New Roman" pitchFamily="18" charset="0"/>
              </a:rPr>
              <a:t>tập</a:t>
            </a:r>
            <a:r>
              <a:rPr lang="en-US" altLang="vi-VN" sz="3200" b="1" dirty="0" smtClean="0">
                <a:solidFill>
                  <a:srgbClr val="860000"/>
                </a:solidFill>
                <a:latin typeface="Times New Roman" pitchFamily="18" charset="0"/>
              </a:rPr>
              <a:t> SGK </a:t>
            </a:r>
            <a:r>
              <a:rPr lang="en-US" altLang="vi-VN" sz="3200" b="1" dirty="0" err="1" smtClean="0">
                <a:solidFill>
                  <a:srgbClr val="860000"/>
                </a:solidFill>
                <a:latin typeface="Times New Roman" pitchFamily="18" charset="0"/>
              </a:rPr>
              <a:t>trang</a:t>
            </a:r>
            <a:r>
              <a:rPr lang="en-US" altLang="vi-VN" sz="3200" b="1" dirty="0" smtClean="0">
                <a:solidFill>
                  <a:srgbClr val="860000"/>
                </a:solidFill>
                <a:latin typeface="Times New Roman" pitchFamily="18" charset="0"/>
              </a:rPr>
              <a:t> 130.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Chuẩn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bị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altLang="vi-VN" sz="3200" b="1" dirty="0" err="1" smtClean="0">
                <a:solidFill>
                  <a:srgbClr val="860000"/>
                </a:solidFill>
                <a:latin typeface="Times New Roman" pitchFamily="18" charset="0"/>
              </a:rPr>
              <a:t>Bài</a:t>
            </a:r>
            <a:r>
              <a:rPr lang="en-US" altLang="vi-VN" sz="3200" b="1" dirty="0" smtClean="0">
                <a:solidFill>
                  <a:srgbClr val="86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60000"/>
                </a:solidFill>
                <a:latin typeface="Times New Roman" pitchFamily="18" charset="0"/>
              </a:rPr>
              <a:t>Luyện</a:t>
            </a:r>
            <a:r>
              <a:rPr lang="en-US" altLang="vi-VN" sz="3200" b="1" dirty="0" smtClean="0">
                <a:solidFill>
                  <a:srgbClr val="86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60000"/>
                </a:solidFill>
                <a:latin typeface="Times New Roman" pitchFamily="18" charset="0"/>
              </a:rPr>
              <a:t>tập</a:t>
            </a:r>
            <a:r>
              <a:rPr lang="en-US" altLang="vi-VN" sz="3200" b="1" dirty="0" smtClean="0">
                <a:solidFill>
                  <a:srgbClr val="86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860000"/>
                </a:solidFill>
                <a:latin typeface="Times New Roman" pitchFamily="18" charset="0"/>
              </a:rPr>
              <a:t>trang</a:t>
            </a:r>
            <a:r>
              <a:rPr lang="en-US" altLang="vi-VN" sz="3200" b="1" dirty="0" smtClean="0">
                <a:solidFill>
                  <a:srgbClr val="860000"/>
                </a:solidFill>
                <a:latin typeface="Times New Roman" pitchFamily="18" charset="0"/>
              </a:rPr>
              <a:t> 131 SGK </a:t>
            </a:r>
            <a:r>
              <a:rPr lang="en-US" altLang="vi-VN" sz="3200" b="1" dirty="0" err="1" smtClean="0">
                <a:solidFill>
                  <a:srgbClr val="860000"/>
                </a:solidFill>
                <a:latin typeface="Times New Roman" pitchFamily="18" charset="0"/>
              </a:rPr>
              <a:t>Toán</a:t>
            </a:r>
            <a:r>
              <a:rPr lang="en-US" altLang="vi-VN" sz="3200" b="1" dirty="0" smtClean="0">
                <a:solidFill>
                  <a:srgbClr val="860000"/>
                </a:solidFill>
                <a:latin typeface="Times New Roman" pitchFamily="18" charset="0"/>
              </a:rPr>
              <a:t> 4.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DF5F97A0-F3A5-4D12-966A-8C9063094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2536">
            <a:off x="100857" y="189824"/>
            <a:ext cx="3589313" cy="1972831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3619915" y="228600"/>
            <a:ext cx="537168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HƯỚNG DẪN TỰ HỌC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B9ACB02-FDA9-43EA-A9A9-291C767AC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57" y="912933"/>
            <a:ext cx="3886200" cy="12140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95516140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SzV025-1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3" name="WordArt 6"/>
          <p:cNvSpPr>
            <a:spLocks noChangeArrowheads="1" noChangeShapeType="1" noTextEdit="1"/>
          </p:cNvSpPr>
          <p:nvPr/>
        </p:nvSpPr>
        <p:spPr bwMode="auto">
          <a:xfrm>
            <a:off x="2133600" y="1752600"/>
            <a:ext cx="4953000" cy="3200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00" b="1" kern="1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18354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3400" y="0"/>
            <a:ext cx="8767916" cy="5486400"/>
          </a:xfrm>
          <a:prstGeom prst="horizontalScroll">
            <a:avLst>
              <a:gd name="adj" fmla="val 1599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spcCol="0" rtlCol="0" anchor="ctr"/>
          <a:lstStyle/>
          <a:p>
            <a:pPr algn="ctr" defTabSz="913964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3964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4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" y="0"/>
            <a:ext cx="9144000" cy="6858000"/>
          </a:xfrm>
          <a:prstGeom prst="rect">
            <a:avLst/>
          </a:prstGeom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1967049" y="243807"/>
            <a:ext cx="5257800" cy="847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GIÚP THỎ ĐẾN TRƯỜNG</a:t>
            </a:r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10" y="3352800"/>
            <a:ext cx="1205790" cy="2133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91600"/>
            <a:ext cx="1600200" cy="250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7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 thanh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0" y="152400"/>
            <a:ext cx="9144000" cy="6858000"/>
          </a:xfrm>
          <a:prstGeom prst="horizontalScroll">
            <a:avLst>
              <a:gd name="adj" fmla="val 849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9" rIns="91397" bIns="45699" spcCol="0" rtlCol="0" anchor="ctr"/>
          <a:lstStyle/>
          <a:p>
            <a:pPr marL="571500" indent="-571500" algn="just" defTabSz="913964">
              <a:buFont typeface="Arial" charset="0"/>
              <a:buChar char="•"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913964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 defTabSz="913964">
              <a:buFont typeface="Arial" charset="0"/>
              <a:buChar char="•"/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3964"/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122903"/>
            <a:ext cx="2743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aril"/>
              </a:rPr>
              <a:t>LƯU Ý</a:t>
            </a:r>
            <a:endParaRPr lang="en-US" sz="3200" b="1" dirty="0">
              <a:solidFill>
                <a:srgbClr val="FF0000"/>
              </a:solidFill>
              <a:latin typeface="Aaril"/>
            </a:endParaRPr>
          </a:p>
        </p:txBody>
      </p:sp>
    </p:spTree>
    <p:extLst>
      <p:ext uri="{BB962C8B-B14F-4D97-AF65-F5344CB8AC3E}">
        <p14:creationId xmlns:p14="http://schemas.microsoft.com/office/powerpoint/2010/main" val="11604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5257800" y="1752600"/>
            <a:ext cx="4572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2400" b="1">
                <a:solidFill>
                  <a:srgbClr val="6600CC"/>
                </a:solidFill>
                <a:latin typeface="Times New Roman" panose="02020603050405020304" pitchFamily="18" charset="0"/>
              </a:rPr>
              <a:t>37 x 11 = ?</a:t>
            </a:r>
          </a:p>
          <a:p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          </a:t>
            </a:r>
          </a:p>
          <a:p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          407</a:t>
            </a:r>
          </a:p>
          <a:p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     B. 4107</a:t>
            </a:r>
          </a:p>
          <a:p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     C. 3107</a:t>
            </a:r>
          </a:p>
          <a:p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            </a:t>
            </a:r>
          </a:p>
          <a:p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914400" y="4267200"/>
            <a:ext cx="40386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.VnTime" panose="020B7200000000000000" pitchFamily="34" charset="0"/>
              </a:rPr>
              <a:t>T×m</a:t>
            </a: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 x:           </a:t>
            </a:r>
            <a:r>
              <a:rPr lang="en-US" altLang="en-US" sz="2800" b="1">
                <a:solidFill>
                  <a:srgbClr val="6600CC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2400" b="1">
                <a:solidFill>
                  <a:srgbClr val="6600CC"/>
                </a:solidFill>
                <a:latin typeface="Times New Roman" panose="02020603050405020304" pitchFamily="18" charset="0"/>
              </a:rPr>
              <a:t>: 11 = 25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       </a:t>
            </a:r>
          </a:p>
          <a:p>
            <a:pPr>
              <a:spcBef>
                <a:spcPct val="50000"/>
              </a:spcBef>
            </a:pPr>
            <a:endParaRPr lang="en-US" altLang="en-US" sz="240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4775200" y="4424363"/>
            <a:ext cx="4419600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b="1">
                <a:solidFill>
                  <a:srgbClr val="6600CC"/>
                </a:solidFill>
                <a:latin typeface="Times New Roman" panose="02020603050405020304" pitchFamily="18" charset="0"/>
              </a:rPr>
              <a:t>36 x 9 + 36 x 2 = ?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  A.  693    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        396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  C.  369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          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                                   </a:t>
            </a:r>
          </a:p>
        </p:txBody>
      </p:sp>
      <p:sp>
        <p:nvSpPr>
          <p:cNvPr id="232453" name="Oval 5"/>
          <p:cNvSpPr>
            <a:spLocks noChangeArrowheads="1"/>
          </p:cNvSpPr>
          <p:nvPr/>
        </p:nvSpPr>
        <p:spPr bwMode="auto">
          <a:xfrm>
            <a:off x="5534025" y="2347913"/>
            <a:ext cx="533400" cy="609600"/>
          </a:xfrm>
          <a:prstGeom prst="ellipse">
            <a:avLst/>
          </a:prstGeom>
          <a:noFill/>
          <a:ln w="222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4" name="Oval 6"/>
          <p:cNvSpPr>
            <a:spLocks noChangeArrowheads="1"/>
          </p:cNvSpPr>
          <p:nvPr/>
        </p:nvSpPr>
        <p:spPr bwMode="auto">
          <a:xfrm>
            <a:off x="4859338" y="5486400"/>
            <a:ext cx="457200" cy="4572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5" name="Oval 7"/>
          <p:cNvSpPr>
            <a:spLocks noChangeArrowheads="1"/>
          </p:cNvSpPr>
          <p:nvPr/>
        </p:nvSpPr>
        <p:spPr bwMode="auto">
          <a:xfrm>
            <a:off x="838200" y="3124200"/>
            <a:ext cx="609600" cy="6096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2456" name="Group 8"/>
          <p:cNvGrpSpPr>
            <a:grpSpLocks/>
          </p:cNvGrpSpPr>
          <p:nvPr/>
        </p:nvGrpSpPr>
        <p:grpSpPr bwMode="auto">
          <a:xfrm>
            <a:off x="0" y="1600200"/>
            <a:ext cx="9144000" cy="5257800"/>
            <a:chOff x="0" y="1080"/>
            <a:chExt cx="5760" cy="3216"/>
          </a:xfrm>
        </p:grpSpPr>
        <p:sp>
          <p:nvSpPr>
            <p:cNvPr id="232457" name="Rectangle 9"/>
            <p:cNvSpPr>
              <a:spLocks noChangeArrowheads="1"/>
            </p:cNvSpPr>
            <p:nvPr/>
          </p:nvSpPr>
          <p:spPr bwMode="auto">
            <a:xfrm>
              <a:off x="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232458" name="Rectangle 10"/>
            <p:cNvSpPr>
              <a:spLocks noChangeArrowheads="1"/>
            </p:cNvSpPr>
            <p:nvPr/>
          </p:nvSpPr>
          <p:spPr bwMode="auto">
            <a:xfrm>
              <a:off x="288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232459" name="Rectangle 11"/>
            <p:cNvSpPr>
              <a:spLocks noChangeArrowheads="1"/>
            </p:cNvSpPr>
            <p:nvPr/>
          </p:nvSpPr>
          <p:spPr bwMode="auto">
            <a:xfrm>
              <a:off x="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  <p:sp>
          <p:nvSpPr>
            <p:cNvPr id="232460" name="Rectangle 12"/>
            <p:cNvSpPr>
              <a:spLocks noChangeArrowheads="1"/>
            </p:cNvSpPr>
            <p:nvPr/>
          </p:nvSpPr>
          <p:spPr bwMode="auto">
            <a:xfrm>
              <a:off x="288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0000FF"/>
                </a:solidFill>
              </a:endParaRPr>
            </a:p>
          </p:txBody>
        </p:sp>
      </p:grp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-533400" y="1600200"/>
            <a:ext cx="449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6600CC"/>
                </a:solidFill>
                <a:latin typeface="Times New Roman" panose="02020603050405020304" pitchFamily="18" charset="0"/>
              </a:rPr>
              <a:t>:                 24 x 11 =  ?</a:t>
            </a:r>
          </a:p>
          <a:p>
            <a:r>
              <a:rPr lang="en-US" altLang="en-US" sz="2400" b="1">
                <a:solidFill>
                  <a:srgbClr val="6600CC"/>
                </a:solidFill>
              </a:rPr>
              <a:t>                                            </a:t>
            </a: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671513" y="2724150"/>
            <a:ext cx="1600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   B.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624</a:t>
            </a:r>
          </a:p>
        </p:txBody>
      </p:sp>
      <p:sp>
        <p:nvSpPr>
          <p:cNvPr id="232463" name="Rectangle 15"/>
          <p:cNvSpPr>
            <a:spLocks noChangeArrowheads="1"/>
          </p:cNvSpPr>
          <p:nvPr/>
        </p:nvSpPr>
        <p:spPr bwMode="auto">
          <a:xfrm>
            <a:off x="838200" y="23622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FF3300"/>
                </a:solidFill>
              </a:rPr>
              <a:t>A.</a:t>
            </a:r>
            <a:r>
              <a:rPr lang="en-US" altLang="en-US" sz="2400">
                <a:solidFill>
                  <a:srgbClr val="0000FF"/>
                </a:solidFill>
              </a:rPr>
              <a:t>    </a:t>
            </a: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246      </a:t>
            </a:r>
          </a:p>
        </p:txBody>
      </p:sp>
      <p:sp>
        <p:nvSpPr>
          <p:cNvPr id="232464" name="Rectangle 16"/>
          <p:cNvSpPr>
            <a:spLocks noChangeArrowheads="1"/>
          </p:cNvSpPr>
          <p:nvPr/>
        </p:nvSpPr>
        <p:spPr bwMode="auto">
          <a:xfrm>
            <a:off x="1600200" y="32004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000FF"/>
                </a:solidFill>
              </a:rPr>
              <a:t>  </a:t>
            </a: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264</a:t>
            </a: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923925" y="32004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C.</a:t>
            </a: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5605463" y="2438400"/>
            <a:ext cx="533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A.</a:t>
            </a:r>
          </a:p>
        </p:txBody>
      </p:sp>
      <p:sp>
        <p:nvSpPr>
          <p:cNvPr id="232467" name="Text Box 19"/>
          <p:cNvSpPr txBox="1">
            <a:spLocks noChangeArrowheads="1"/>
          </p:cNvSpPr>
          <p:nvPr/>
        </p:nvSpPr>
        <p:spPr bwMode="auto">
          <a:xfrm>
            <a:off x="4876800" y="5486400"/>
            <a:ext cx="5334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B.</a:t>
            </a:r>
          </a:p>
        </p:txBody>
      </p:sp>
      <p:pic>
        <p:nvPicPr>
          <p:cNvPr id="232468" name="Picture 20" descr="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" y="4205288"/>
            <a:ext cx="4568448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69" name="Picture 21" descr="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572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72" name="Text Box 24"/>
          <p:cNvSpPr txBox="1">
            <a:spLocks noChangeArrowheads="1"/>
          </p:cNvSpPr>
          <p:nvPr/>
        </p:nvSpPr>
        <p:spPr bwMode="auto">
          <a:xfrm>
            <a:off x="6400800" y="4953000"/>
            <a:ext cx="2743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00CC"/>
                </a:solidFill>
                <a:latin typeface=".VnTime" panose="020B7200000000000000" pitchFamily="34" charset="0"/>
              </a:rPr>
              <a:t>= 36 x( 9 + 2)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00CC"/>
                </a:solidFill>
                <a:latin typeface=".VnTime" panose="020B7200000000000000" pitchFamily="34" charset="0"/>
              </a:rPr>
              <a:t>= 36 x 11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00CC"/>
                </a:solidFill>
                <a:latin typeface=".VnTime" panose="020B7200000000000000" pitchFamily="34" charset="0"/>
              </a:rPr>
              <a:t>= </a:t>
            </a:r>
            <a:r>
              <a:rPr lang="en-US" alt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396</a:t>
            </a:r>
          </a:p>
        </p:txBody>
      </p:sp>
      <p:sp>
        <p:nvSpPr>
          <p:cNvPr id="232473" name="Rectangle 25"/>
          <p:cNvSpPr>
            <a:spLocks noChangeArrowheads="1"/>
          </p:cNvSpPr>
          <p:nvPr/>
        </p:nvSpPr>
        <p:spPr bwMode="auto">
          <a:xfrm>
            <a:off x="6248400" y="4953000"/>
            <a:ext cx="2438400" cy="167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2476" name="Picture 28" descr="00000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4572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77" name="Picture 29" descr="1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" y="1614487"/>
            <a:ext cx="4544612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78" name="WordArt 30"/>
          <p:cNvSpPr>
            <a:spLocks noChangeArrowheads="1" noChangeShapeType="1" noTextEdit="1"/>
          </p:cNvSpPr>
          <p:nvPr/>
        </p:nvSpPr>
        <p:spPr bwMode="auto">
          <a:xfrm>
            <a:off x="1828800" y="304800"/>
            <a:ext cx="5486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Trß ch¬i :V­ît lªn chÝnh m×nh</a:t>
            </a:r>
          </a:p>
        </p:txBody>
      </p:sp>
      <p:pic>
        <p:nvPicPr>
          <p:cNvPr id="232479" name="Picture 31" descr="nature%20(6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80" name="Picture 32" descr="nature%20(6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61419">
            <a:off x="7310438" y="538162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81" name="Picture 33" descr="nature%20(6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482" name="Picture 34" descr="nature%20(6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6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32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" y="0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821163" y="896539"/>
                <a:ext cx="8182474" cy="2285999"/>
              </a:xfrm>
              <a:prstGeom prst="snip2DiagRect">
                <a:avLst>
                  <a:gd name="adj1" fmla="val 0"/>
                  <a:gd name="adj2" fmla="val 3123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77382" tIns="38690" rIns="77382" bIns="38690" rtlCol="0" anchor="ctr"/>
              <a:lstStyle/>
              <a:p>
                <a:pPr defTabSz="792080"/>
                <a:r>
                  <a:rPr lang="en-US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36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3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792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4400" b="0" i="1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44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?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63" y="896539"/>
                <a:ext cx="8182474" cy="2285999"/>
              </a:xfrm>
              <a:prstGeom prst="snip2DiagRect">
                <a:avLst>
                  <a:gd name="adj1" fmla="val 0"/>
                  <a:gd name="adj2" fmla="val 31233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nip Diagonal Corner Rectangle 5"/>
              <p:cNvSpPr/>
              <p:nvPr/>
            </p:nvSpPr>
            <p:spPr>
              <a:xfrm>
                <a:off x="1433649" y="4191000"/>
                <a:ext cx="6705599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2" tIns="38690" rIns="77382" bIns="38690" rtlCol="0" anchor="ctr"/>
              <a:lstStyle/>
              <a:p>
                <a:pPr algn="ctr" defTabSz="913877"/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án:</a:t>
                </a:r>
                <a14:m>
                  <m:oMath xmlns:m="http://schemas.openxmlformats.org/officeDocument/2006/math">
                    <m:r>
                      <a:rPr lang="en-US" sz="4800" b="1" i="0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</m:t>
                    </m:r>
                    <m:f>
                      <m:fPr>
                        <m:ctrlPr>
                          <a:rPr lang="en-US" sz="4800" b="1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8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  <m:r>
                      <a:rPr lang="en-US" sz="48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 ker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Aari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𝟐𝟎</m:t>
                        </m:r>
                      </m:den>
                    </m:f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vi-VN" sz="4800" b="1" dirty="0">
                  <a:solidFill>
                    <a:srgbClr val="FFFF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nip Diagonal Corner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649" y="4191000"/>
                <a:ext cx="6705599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18.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1927" y="6262461"/>
            <a:ext cx="469236" cy="5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7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" y="3004"/>
            <a:ext cx="9144000" cy="6858000"/>
          </a:xfrm>
          <a:prstGeom prst="rect">
            <a:avLst/>
          </a:prstGeom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1943413" y="685800"/>
            <a:ext cx="5257800" cy="847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GIÚP THỎ ĐẾN TRƯỜNG</a:t>
            </a:r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10" y="3550691"/>
            <a:ext cx="998538" cy="1935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79" y="3496870"/>
            <a:ext cx="1193800" cy="20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6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04705 -0.04005 C 0.05694 -0.04908 0.07187 -0.05394 0.08715 -0.05394 C 0.10486 -0.05394 0.11892 -0.04908 0.12882 -0.04005 L 0.17604 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2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0077" y="304806"/>
            <a:ext cx="6003945" cy="555193"/>
          </a:xfrm>
          <a:prstGeom prst="rect">
            <a:avLst/>
          </a:prstGeom>
          <a:noFill/>
        </p:spPr>
        <p:txBody>
          <a:bodyPr wrap="square" lIns="77385" tIns="38692" rIns="77385" bIns="38692" rtlCol="0">
            <a:spAutoFit/>
          </a:bodyPr>
          <a:lstStyle/>
          <a:p>
            <a:pPr defTabSz="792118"/>
            <a:r>
              <a:rPr lang="en-US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1295400" y="859999"/>
                <a:ext cx="7361523" cy="2161315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5" tIns="38692" rIns="77385" bIns="38692" rtlCol="0" anchor="ctr"/>
              <a:lstStyle/>
              <a:p>
                <a:pPr algn="ctr" defTabSz="792118"/>
                <a:r>
                  <a:rPr lang="en-US" sz="32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2.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kết quả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 defTabSz="792118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859999"/>
                <a:ext cx="7361523" cy="2161315"/>
              </a:xfrm>
              <a:prstGeom prst="snip2DiagRect">
                <a:avLst>
                  <a:gd name="adj1" fmla="val 0"/>
                  <a:gd name="adj2" fmla="val 50000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6-Point Star 5"/>
              <p:cNvSpPr/>
              <p:nvPr/>
            </p:nvSpPr>
            <p:spPr>
              <a:xfrm>
                <a:off x="1295400" y="3402824"/>
                <a:ext cx="6063977" cy="3006325"/>
              </a:xfrm>
              <a:prstGeom prst="star6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77385" tIns="38692" rIns="77385" bIns="38692" rtlCol="0" anchor="ctr"/>
              <a:lstStyle/>
              <a:p>
                <a:pPr algn="ctr" defTabSz="913920"/>
                <a:r>
                  <a:rPr lang="en-US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vi-VN" sz="4800" b="1" dirty="0">
                  <a:solidFill>
                    <a:schemeClr val="tx1"/>
                  </a:solidFill>
                  <a:latin typeface="Aaril"/>
                </a:endParaRPr>
              </a:p>
            </p:txBody>
          </p:sp>
        </mc:Choice>
        <mc:Fallback xmlns="">
          <p:sp>
            <p:nvSpPr>
              <p:cNvPr id="6" name="6-Point Star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402824"/>
                <a:ext cx="6063977" cy="3006325"/>
              </a:xfrm>
              <a:prstGeom prst="star6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58.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1927" y="6115734"/>
            <a:ext cx="469236" cy="5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7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" y="3004"/>
            <a:ext cx="9144000" cy="6858000"/>
          </a:xfrm>
          <a:prstGeom prst="rect">
            <a:avLst/>
          </a:prstGeom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1752600" y="228600"/>
            <a:ext cx="5257800" cy="847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GIÚP THỎ ĐẾN TRƯỜNG</a:t>
            </a:r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3677649"/>
            <a:ext cx="1193800" cy="1866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010" y="3550691"/>
            <a:ext cx="998538" cy="19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5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02882 -0.07315 C 0.0349 -0.08958 0.0441 -0.09838 0.05365 -0.09838 C 0.06459 -0.09838 0.07327 -0.08958 0.07934 -0.07315 L 0.10868 1.1111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-49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3"/>
            <a:ext cx="9144000" cy="68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47485" y="1060683"/>
            <a:ext cx="6613153" cy="555201"/>
          </a:xfrm>
          <a:prstGeom prst="rect">
            <a:avLst/>
          </a:prstGeom>
          <a:noFill/>
        </p:spPr>
        <p:txBody>
          <a:bodyPr wrap="square" lIns="77393" tIns="38696" rIns="77393" bIns="38696" rtlCol="0">
            <a:spAutoFit/>
          </a:bodyPr>
          <a:lstStyle/>
          <a:p>
            <a:pPr defTabSz="792194"/>
            <a:r>
              <a:rPr lang="en-US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1647485" y="667648"/>
            <a:ext cx="6858000" cy="1770752"/>
          </a:xfrm>
          <a:prstGeom prst="snip2DiagRect">
            <a:avLst>
              <a:gd name="adj1" fmla="val 0"/>
              <a:gd name="adj2" fmla="val 3008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just" defTabSz="792194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ta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990600" y="3097339"/>
            <a:ext cx="6341348" cy="2844045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rtlCol="0" anchor="ctr"/>
          <a:lstStyle/>
          <a:p>
            <a:pPr algn="just" defTabSz="913877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ieng-vo-t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438.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0651" y="6115732"/>
            <a:ext cx="469236" cy="5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2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" y="3004"/>
            <a:ext cx="9144000" cy="6858000"/>
          </a:xfrm>
          <a:prstGeom prst="rect">
            <a:avLst/>
          </a:prstGeom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1752600" y="228600"/>
            <a:ext cx="5257800" cy="8477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GIÚP THỎ ĐẾN TRƯỜNG</a:t>
            </a:r>
            <a:endParaRPr lang="en-US" sz="2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313" y="3620481"/>
            <a:ext cx="1194920" cy="18655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010" y="3550691"/>
            <a:ext cx="998538" cy="1935328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457200" y="1308041"/>
            <a:ext cx="7912779" cy="1441279"/>
          </a:xfrm>
          <a:prstGeom prst="cloudCallout">
            <a:avLst>
              <a:gd name="adj1" fmla="val 25262"/>
              <a:gd name="adj2" fmla="val 11008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4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0.03704 L 0.01892 -0.19699 C 0.02743 -0.23287 0.04045 -0.25185 0.05382 -0.25185 C 0.06927 -0.25185 0.08142 -0.23287 0.0901 -0.19699 L 0.1316 -0.0370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-10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8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1928</TotalTime>
  <Words>1643</Words>
  <Application>Microsoft Office PowerPoint</Application>
  <PresentationFormat>On-screen Show (4:3)</PresentationFormat>
  <Paragraphs>258</Paragraphs>
  <Slides>31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8_Concourse</vt:lpstr>
      <vt:lpstr>4_Concourse</vt:lpstr>
      <vt:lpstr>12_Concourse</vt:lpstr>
      <vt:lpstr>2_Concourse</vt:lpstr>
      <vt:lpstr>Office Theme</vt:lpstr>
      <vt:lpstr>1_Office Theme</vt:lpstr>
      <vt:lpstr>MÔN TOÁN  LỚP 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257</cp:revision>
  <dcterms:created xsi:type="dcterms:W3CDTF">2021-02-25T03:05:53Z</dcterms:created>
  <dcterms:modified xsi:type="dcterms:W3CDTF">2022-03-02T01:38:17Z</dcterms:modified>
</cp:coreProperties>
</file>